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4079" r:id="rId1"/>
  </p:sldMasterIdLst>
  <p:notesMasterIdLst>
    <p:notesMasterId r:id="rId28"/>
  </p:notesMasterIdLst>
  <p:handoutMasterIdLst>
    <p:handoutMasterId r:id="rId29"/>
  </p:handoutMasterIdLst>
  <p:sldIdLst>
    <p:sldId id="1131" r:id="rId2"/>
    <p:sldId id="1217" r:id="rId3"/>
    <p:sldId id="1227" r:id="rId4"/>
    <p:sldId id="1177" r:id="rId5"/>
    <p:sldId id="1225" r:id="rId6"/>
    <p:sldId id="1230" r:id="rId7"/>
    <p:sldId id="1216" r:id="rId8"/>
    <p:sldId id="1198" r:id="rId9"/>
    <p:sldId id="1200" r:id="rId10"/>
    <p:sldId id="1201" r:id="rId11"/>
    <p:sldId id="1215" r:id="rId12"/>
    <p:sldId id="1211" r:id="rId13"/>
    <p:sldId id="1212" r:id="rId14"/>
    <p:sldId id="1203" r:id="rId15"/>
    <p:sldId id="1218" r:id="rId16"/>
    <p:sldId id="1214" r:id="rId17"/>
    <p:sldId id="1207" r:id="rId18"/>
    <p:sldId id="1189" r:id="rId19"/>
    <p:sldId id="1192" r:id="rId20"/>
    <p:sldId id="1190" r:id="rId21"/>
    <p:sldId id="1196" r:id="rId22"/>
    <p:sldId id="1208" r:id="rId23"/>
    <p:sldId id="1220" r:id="rId24"/>
    <p:sldId id="1222" r:id="rId25"/>
    <p:sldId id="1221" r:id="rId26"/>
    <p:sldId id="1226" r:id="rId27"/>
  </p:sldIdLst>
  <p:sldSz cx="9144000" cy="6858000" type="screen4x3"/>
  <p:notesSz cx="6797675" cy="9926638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00"/>
    <a:srgbClr val="FFFF00"/>
    <a:srgbClr val="56EB03"/>
    <a:srgbClr val="FFFFFF"/>
    <a:srgbClr val="00FFCC"/>
    <a:srgbClr val="CCFFCC"/>
    <a:srgbClr val="4F81BD"/>
    <a:srgbClr val="BFBFBF"/>
    <a:srgbClr val="C3D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9" autoAdjust="0"/>
    <p:restoredTop sz="95108" autoAdjust="0"/>
  </p:normalViewPr>
  <p:slideViewPr>
    <p:cSldViewPr>
      <p:cViewPr varScale="1">
        <p:scale>
          <a:sx n="83" d="100"/>
          <a:sy n="83" d="100"/>
        </p:scale>
        <p:origin x="108" y="6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9" d="100"/>
        <a:sy n="4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4" Type="http://schemas.openxmlformats.org/officeDocument/2006/relationships/image" Target="../media/image12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image" Target="../media/image28.png"/><Relationship Id="rId4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6A349A-E049-4472-8087-02392417ED21}" type="doc">
      <dgm:prSet loTypeId="urn:microsoft.com/office/officeart/2005/8/layout/process4" loCatId="list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C8BD354C-4F4F-46C3-A2A6-3188D4C9913C}">
      <dgm:prSet phldrT="[Texto]" custT="1"/>
      <dgm:spPr/>
      <dgm:t>
        <a:bodyPr/>
        <a:lstStyle/>
        <a:p>
          <a:pPr algn="l"/>
          <a:r>
            <a:rPr lang="pt-BR" sz="2000" b="1" u="sng" dirty="0" smtClean="0"/>
            <a:t>NÍVEL ESTRATÉGICO </a:t>
          </a:r>
          <a:r>
            <a:rPr lang="pt-BR" sz="2000" dirty="0" smtClean="0"/>
            <a:t>– </a:t>
          </a:r>
          <a:r>
            <a:rPr lang="pt-BR" sz="1800" dirty="0" smtClean="0"/>
            <a:t>Fornece as diretrizes estratégicas</a:t>
          </a:r>
          <a:endParaRPr lang="pt-BR" sz="1800" dirty="0"/>
        </a:p>
      </dgm:t>
    </dgm:pt>
    <dgm:pt modelId="{CB83B3AD-933E-42A8-A99F-BBFF0BA8435D}" type="parTrans" cxnId="{0E608F98-80DD-4AAA-9738-CAFF399F13B0}">
      <dgm:prSet/>
      <dgm:spPr/>
      <dgm:t>
        <a:bodyPr/>
        <a:lstStyle/>
        <a:p>
          <a:endParaRPr lang="pt-BR"/>
        </a:p>
      </dgm:t>
    </dgm:pt>
    <dgm:pt modelId="{14AFE76C-4761-45E5-8C22-071A6803E8C7}" type="sibTrans" cxnId="{0E608F98-80DD-4AAA-9738-CAFF399F13B0}">
      <dgm:prSet/>
      <dgm:spPr/>
      <dgm:t>
        <a:bodyPr/>
        <a:lstStyle/>
        <a:p>
          <a:endParaRPr lang="pt-BR"/>
        </a:p>
      </dgm:t>
    </dgm:pt>
    <dgm:pt modelId="{AC16AF49-854C-42A1-9E94-FE0901C6CE4A}">
      <dgm:prSet phldrT="[Texto]" custT="1"/>
      <dgm:spPr/>
      <dgm:t>
        <a:bodyPr/>
        <a:lstStyle/>
        <a:p>
          <a:pPr algn="l"/>
          <a:r>
            <a:rPr lang="pt-BR" sz="2800" b="1" dirty="0" smtClean="0">
              <a:solidFill>
                <a:schemeClr val="bg1"/>
              </a:solidFill>
            </a:rPr>
            <a:t>POLÍTICA NACIONAL DE SI  -  DECRETO Nº 9.637/2018</a:t>
          </a:r>
          <a:endParaRPr lang="pt-BR" sz="2800" b="1" dirty="0">
            <a:solidFill>
              <a:schemeClr val="bg1"/>
            </a:solidFill>
          </a:endParaRPr>
        </a:p>
      </dgm:t>
    </dgm:pt>
    <dgm:pt modelId="{757861FD-2316-4243-95D7-6BDD5A8C14F7}" type="parTrans" cxnId="{E77978FF-7190-4A35-B15D-910876356C48}">
      <dgm:prSet/>
      <dgm:spPr/>
      <dgm:t>
        <a:bodyPr/>
        <a:lstStyle/>
        <a:p>
          <a:endParaRPr lang="pt-BR"/>
        </a:p>
      </dgm:t>
    </dgm:pt>
    <dgm:pt modelId="{F8548F54-EA5E-4A82-927A-BB8BEE2B82F4}" type="sibTrans" cxnId="{E77978FF-7190-4A35-B15D-910876356C48}">
      <dgm:prSet/>
      <dgm:spPr/>
      <dgm:t>
        <a:bodyPr/>
        <a:lstStyle/>
        <a:p>
          <a:endParaRPr lang="pt-BR"/>
        </a:p>
      </dgm:t>
    </dgm:pt>
    <dgm:pt modelId="{5C7B1A36-0B84-4172-A00A-6D2F562E36C5}">
      <dgm:prSet phldrT="[Texto]" custT="1"/>
      <dgm:spPr/>
      <dgm:t>
        <a:bodyPr/>
        <a:lstStyle/>
        <a:p>
          <a:pPr algn="l"/>
          <a:r>
            <a:rPr lang="pt-BR" sz="1900" b="1" u="sng" dirty="0" smtClean="0"/>
            <a:t>NÍVEL TÁTICO </a:t>
          </a:r>
          <a:r>
            <a:rPr lang="pt-BR" sz="1900" dirty="0" smtClean="0"/>
            <a:t>– </a:t>
          </a:r>
          <a:r>
            <a:rPr lang="pt-BR" sz="2400" b="1" dirty="0" smtClean="0"/>
            <a:t>ESTRATÉGIA NACIONAL DE SI - </a:t>
          </a:r>
          <a:r>
            <a:rPr lang="pt-BR" sz="2400" dirty="0" smtClean="0"/>
            <a:t> </a:t>
          </a:r>
          <a:r>
            <a:rPr lang="pt-BR" sz="1700" dirty="0" smtClean="0"/>
            <a:t>Apresenta as ações estratégicas</a:t>
          </a:r>
          <a:endParaRPr lang="pt-BR" sz="1700" b="1" dirty="0"/>
        </a:p>
      </dgm:t>
    </dgm:pt>
    <dgm:pt modelId="{F51F9EBC-955B-468D-AFD3-F3C8FCE802FB}" type="parTrans" cxnId="{CBCD0FBA-D033-44EA-A215-07EDCDCB5DA7}">
      <dgm:prSet/>
      <dgm:spPr/>
      <dgm:t>
        <a:bodyPr/>
        <a:lstStyle/>
        <a:p>
          <a:endParaRPr lang="pt-BR"/>
        </a:p>
      </dgm:t>
    </dgm:pt>
    <dgm:pt modelId="{07D699D0-532B-44D0-9EB0-A1F0B4813B8F}" type="sibTrans" cxnId="{CBCD0FBA-D033-44EA-A215-07EDCDCB5DA7}">
      <dgm:prSet/>
      <dgm:spPr/>
      <dgm:t>
        <a:bodyPr/>
        <a:lstStyle/>
        <a:p>
          <a:endParaRPr lang="pt-BR"/>
        </a:p>
      </dgm:t>
    </dgm:pt>
    <dgm:pt modelId="{01DE2E9C-803A-46ED-8E2A-6D9760B1BDCF}">
      <dgm:prSet phldrT="[Texto]" custT="1"/>
      <dgm:spPr/>
      <dgm:t>
        <a:bodyPr/>
        <a:lstStyle/>
        <a:p>
          <a:r>
            <a:rPr lang="pt-BR" sz="1100" dirty="0" smtClean="0"/>
            <a:t>Segurança Cibernética</a:t>
          </a:r>
        </a:p>
        <a:p>
          <a:r>
            <a:rPr lang="pt-BR" sz="1100" dirty="0" smtClean="0"/>
            <a:t>(ENSI-</a:t>
          </a:r>
          <a:r>
            <a:rPr lang="pt-BR" sz="1100" dirty="0" err="1" smtClean="0"/>
            <a:t>Ciber</a:t>
          </a:r>
          <a:r>
            <a:rPr lang="pt-BR" sz="1100" dirty="0" smtClean="0"/>
            <a:t>)</a:t>
          </a:r>
          <a:endParaRPr lang="pt-BR" sz="1100" dirty="0"/>
        </a:p>
      </dgm:t>
    </dgm:pt>
    <dgm:pt modelId="{ADDBC6A7-B73A-4D4A-A313-6B0459135103}" type="parTrans" cxnId="{9CA48E87-5599-4811-BBA1-90BEA6C66D4F}">
      <dgm:prSet/>
      <dgm:spPr/>
      <dgm:t>
        <a:bodyPr/>
        <a:lstStyle/>
        <a:p>
          <a:endParaRPr lang="pt-BR"/>
        </a:p>
      </dgm:t>
    </dgm:pt>
    <dgm:pt modelId="{EDCD7570-47FE-4C44-A4E7-94F13DB5963D}" type="sibTrans" cxnId="{9CA48E87-5599-4811-BBA1-90BEA6C66D4F}">
      <dgm:prSet/>
      <dgm:spPr/>
      <dgm:t>
        <a:bodyPr/>
        <a:lstStyle/>
        <a:p>
          <a:endParaRPr lang="pt-BR"/>
        </a:p>
      </dgm:t>
    </dgm:pt>
    <dgm:pt modelId="{2EA7B57E-4A29-485D-B196-39CA8C646B4A}">
      <dgm:prSet phldrT="[Texto]" custT="1"/>
      <dgm:spPr/>
      <dgm:t>
        <a:bodyPr/>
        <a:lstStyle/>
        <a:p>
          <a:r>
            <a:rPr lang="pt-BR" sz="1100" dirty="0" smtClean="0"/>
            <a:t>Segurança das Infraestruturas Críticas</a:t>
          </a:r>
          <a:endParaRPr lang="pt-BR" sz="1100" dirty="0"/>
        </a:p>
      </dgm:t>
    </dgm:pt>
    <dgm:pt modelId="{13E2A8B4-8C89-47AB-9078-B326A39B0C2C}" type="parTrans" cxnId="{8CE452C5-2FDA-492C-B95B-7376306FE6BB}">
      <dgm:prSet/>
      <dgm:spPr/>
      <dgm:t>
        <a:bodyPr/>
        <a:lstStyle/>
        <a:p>
          <a:endParaRPr lang="pt-BR"/>
        </a:p>
      </dgm:t>
    </dgm:pt>
    <dgm:pt modelId="{FA9CB8AE-2102-4452-9482-E4322AF9B5C0}" type="sibTrans" cxnId="{8CE452C5-2FDA-492C-B95B-7376306FE6BB}">
      <dgm:prSet/>
      <dgm:spPr/>
      <dgm:t>
        <a:bodyPr/>
        <a:lstStyle/>
        <a:p>
          <a:endParaRPr lang="pt-BR"/>
        </a:p>
      </dgm:t>
    </dgm:pt>
    <dgm:pt modelId="{9F6AF530-DA6C-4F0E-A9C4-017E6B8F1255}">
      <dgm:prSet phldrT="[Texto]" custT="1"/>
      <dgm:spPr/>
      <dgm:t>
        <a:bodyPr/>
        <a:lstStyle/>
        <a:p>
          <a:pPr algn="l"/>
          <a:r>
            <a:rPr lang="pt-BR" sz="1800" b="1" u="sng" dirty="0" smtClean="0"/>
            <a:t>NÍVEL OPERACIONAL </a:t>
          </a:r>
          <a:r>
            <a:rPr lang="pt-BR" sz="1500" dirty="0" smtClean="0"/>
            <a:t>– </a:t>
          </a:r>
          <a:r>
            <a:rPr lang="pt-BR" sz="1500" b="1" dirty="0" smtClean="0"/>
            <a:t>PLANO NACIONAL DE SI - </a:t>
          </a:r>
          <a:r>
            <a:rPr lang="pt-BR" sz="1500" dirty="0" smtClean="0"/>
            <a:t> Apresenta o “como, quando, quanto, quem, onde...”</a:t>
          </a:r>
          <a:endParaRPr lang="pt-BR" sz="1500" dirty="0"/>
        </a:p>
      </dgm:t>
    </dgm:pt>
    <dgm:pt modelId="{0BFBC481-3A00-40BE-8079-5191CFFFC517}" type="parTrans" cxnId="{57310473-C7FA-4393-8F97-BFEA4160214A}">
      <dgm:prSet/>
      <dgm:spPr/>
      <dgm:t>
        <a:bodyPr/>
        <a:lstStyle/>
        <a:p>
          <a:endParaRPr lang="pt-BR"/>
        </a:p>
      </dgm:t>
    </dgm:pt>
    <dgm:pt modelId="{C2331437-CA81-46AA-BB77-BCEA56602E41}" type="sibTrans" cxnId="{57310473-C7FA-4393-8F97-BFEA4160214A}">
      <dgm:prSet/>
      <dgm:spPr/>
      <dgm:t>
        <a:bodyPr/>
        <a:lstStyle/>
        <a:p>
          <a:endParaRPr lang="pt-BR"/>
        </a:p>
      </dgm:t>
    </dgm:pt>
    <dgm:pt modelId="{E401885B-D47E-4288-BE5B-29F5E65580D3}">
      <dgm:prSet phldrT="[Texto]" custT="1"/>
      <dgm:spPr/>
      <dgm:t>
        <a:bodyPr/>
        <a:lstStyle/>
        <a:p>
          <a:r>
            <a:rPr lang="pt-BR" sz="1100" b="0" dirty="0" smtClean="0">
              <a:latin typeface="Calibri" panose="020F0502020204030204" pitchFamily="34" charset="0"/>
            </a:rPr>
            <a:t>Plano Nacional de Tratamento e Resposta de </a:t>
          </a:r>
          <a:r>
            <a:rPr lang="pt-BR" sz="1100" b="0" dirty="0" err="1" smtClean="0">
              <a:latin typeface="Calibri" panose="020F0502020204030204" pitchFamily="34" charset="0"/>
            </a:rPr>
            <a:t>Iincidentes</a:t>
          </a:r>
          <a:r>
            <a:rPr lang="pt-BR" sz="1100" b="0" dirty="0" smtClean="0">
              <a:latin typeface="Calibri" panose="020F0502020204030204" pitchFamily="34" charset="0"/>
            </a:rPr>
            <a:t> Computacionais</a:t>
          </a:r>
        </a:p>
        <a:p>
          <a:r>
            <a:rPr lang="pt-BR" sz="1100" b="0" dirty="0" smtClean="0">
              <a:latin typeface="Calibri" panose="020F0502020204030204" pitchFamily="34" charset="0"/>
            </a:rPr>
            <a:t>(PNTIR)</a:t>
          </a:r>
          <a:endParaRPr lang="pt-BR" sz="1100" b="0" dirty="0"/>
        </a:p>
      </dgm:t>
    </dgm:pt>
    <dgm:pt modelId="{E3DEDB09-DD7D-4DAC-A83C-ACADD7D21B77}" type="parTrans" cxnId="{0781C0B0-DE19-4CF9-B9B0-2F035B44802D}">
      <dgm:prSet/>
      <dgm:spPr/>
      <dgm:t>
        <a:bodyPr/>
        <a:lstStyle/>
        <a:p>
          <a:endParaRPr lang="pt-BR"/>
        </a:p>
      </dgm:t>
    </dgm:pt>
    <dgm:pt modelId="{894C2C54-980B-451C-956D-00E68A7B142C}" type="sibTrans" cxnId="{0781C0B0-DE19-4CF9-B9B0-2F035B44802D}">
      <dgm:prSet/>
      <dgm:spPr/>
      <dgm:t>
        <a:bodyPr/>
        <a:lstStyle/>
        <a:p>
          <a:endParaRPr lang="pt-BR"/>
        </a:p>
      </dgm:t>
    </dgm:pt>
    <dgm:pt modelId="{C2F23D29-AC4A-45F2-927C-6D819E8E85E9}">
      <dgm:prSet phldrT="[Texto]"/>
      <dgm:spPr/>
      <dgm:t>
        <a:bodyPr/>
        <a:lstStyle/>
        <a:p>
          <a:r>
            <a:rPr lang="pt-BR" b="1" dirty="0" smtClean="0">
              <a:latin typeface="Calibri" panose="020F0502020204030204" pitchFamily="34" charset="0"/>
            </a:rPr>
            <a:t>.............</a:t>
          </a:r>
          <a:endParaRPr lang="pt-BR" dirty="0"/>
        </a:p>
      </dgm:t>
    </dgm:pt>
    <dgm:pt modelId="{6D1AE13A-C3B7-4B69-AC6D-F30048981EB0}" type="parTrans" cxnId="{C8F11E4C-21E7-486D-84EB-944248DCD2FE}">
      <dgm:prSet/>
      <dgm:spPr/>
      <dgm:t>
        <a:bodyPr/>
        <a:lstStyle/>
        <a:p>
          <a:endParaRPr lang="pt-BR"/>
        </a:p>
      </dgm:t>
    </dgm:pt>
    <dgm:pt modelId="{9E898E0C-6632-4DA1-B998-5A6BDB8F249D}" type="sibTrans" cxnId="{C8F11E4C-21E7-486D-84EB-944248DCD2FE}">
      <dgm:prSet/>
      <dgm:spPr/>
      <dgm:t>
        <a:bodyPr/>
        <a:lstStyle/>
        <a:p>
          <a:endParaRPr lang="pt-BR"/>
        </a:p>
      </dgm:t>
    </dgm:pt>
    <dgm:pt modelId="{1F0371DA-D0EF-4BC8-8223-1EFFF07A38AE}">
      <dgm:prSet custT="1"/>
      <dgm:spPr/>
      <dgm:t>
        <a:bodyPr/>
        <a:lstStyle/>
        <a:p>
          <a:r>
            <a:rPr lang="pt-BR" sz="1100" dirty="0" smtClean="0"/>
            <a:t>Estratégia Nacional de Defesa  (Setor Cibernético)</a:t>
          </a:r>
          <a:endParaRPr lang="pt-BR" sz="1100" dirty="0"/>
        </a:p>
      </dgm:t>
    </dgm:pt>
    <dgm:pt modelId="{30415EF5-BA41-4ABD-AFD2-D65D1465DFF8}" type="parTrans" cxnId="{9D82C93E-D262-4DF9-B197-1E3014A2A5B0}">
      <dgm:prSet/>
      <dgm:spPr/>
      <dgm:t>
        <a:bodyPr/>
        <a:lstStyle/>
        <a:p>
          <a:endParaRPr lang="pt-BR"/>
        </a:p>
      </dgm:t>
    </dgm:pt>
    <dgm:pt modelId="{2E77F8A8-082F-4C6D-9BE1-D90077BAC706}" type="sibTrans" cxnId="{9D82C93E-D262-4DF9-B197-1E3014A2A5B0}">
      <dgm:prSet/>
      <dgm:spPr/>
      <dgm:t>
        <a:bodyPr/>
        <a:lstStyle/>
        <a:p>
          <a:endParaRPr lang="pt-BR"/>
        </a:p>
      </dgm:t>
    </dgm:pt>
    <dgm:pt modelId="{72A9DEC3-C952-4840-A55C-6A0CB742959A}">
      <dgm:prSet custT="1"/>
      <dgm:spPr/>
      <dgm:t>
        <a:bodyPr/>
        <a:lstStyle/>
        <a:p>
          <a:r>
            <a:rPr lang="pt-BR" sz="1100" dirty="0" smtClean="0"/>
            <a:t>Proteção Contra Vazamento de Dados</a:t>
          </a:r>
          <a:endParaRPr lang="pt-BR" sz="1100" dirty="0"/>
        </a:p>
      </dgm:t>
    </dgm:pt>
    <dgm:pt modelId="{B08530E1-7CA4-4578-AF36-B3C7B4B514E1}" type="parTrans" cxnId="{C51C7140-1EA2-4A65-9FEF-183125B40973}">
      <dgm:prSet/>
      <dgm:spPr/>
      <dgm:t>
        <a:bodyPr/>
        <a:lstStyle/>
        <a:p>
          <a:endParaRPr lang="pt-BR"/>
        </a:p>
      </dgm:t>
    </dgm:pt>
    <dgm:pt modelId="{B837DEA7-1070-4789-A372-A642D44E02B1}" type="sibTrans" cxnId="{C51C7140-1EA2-4A65-9FEF-183125B40973}">
      <dgm:prSet/>
      <dgm:spPr/>
      <dgm:t>
        <a:bodyPr/>
        <a:lstStyle/>
        <a:p>
          <a:endParaRPr lang="pt-BR"/>
        </a:p>
      </dgm:t>
    </dgm:pt>
    <dgm:pt modelId="{8951658A-7DA3-4D50-9D57-94D80818DD60}">
      <dgm:prSet custT="1"/>
      <dgm:spPr/>
      <dgm:t>
        <a:bodyPr/>
        <a:lstStyle/>
        <a:p>
          <a:r>
            <a:rPr lang="pt-BR" sz="1100" dirty="0" smtClean="0"/>
            <a:t>Segurança da Informações Sigilosas</a:t>
          </a:r>
          <a:endParaRPr lang="pt-BR" sz="1100" dirty="0"/>
        </a:p>
      </dgm:t>
    </dgm:pt>
    <dgm:pt modelId="{17B6C32A-2CDF-4C3A-A4DD-0FE1C158F93F}" type="parTrans" cxnId="{951EC1AE-4920-410A-A998-826F90D2566D}">
      <dgm:prSet/>
      <dgm:spPr/>
      <dgm:t>
        <a:bodyPr/>
        <a:lstStyle/>
        <a:p>
          <a:endParaRPr lang="pt-BR"/>
        </a:p>
      </dgm:t>
    </dgm:pt>
    <dgm:pt modelId="{09698FC0-F252-4C38-8DCE-CA2B4644498E}" type="sibTrans" cxnId="{951EC1AE-4920-410A-A998-826F90D2566D}">
      <dgm:prSet/>
      <dgm:spPr/>
      <dgm:t>
        <a:bodyPr/>
        <a:lstStyle/>
        <a:p>
          <a:endParaRPr lang="pt-BR"/>
        </a:p>
      </dgm:t>
    </dgm:pt>
    <dgm:pt modelId="{8084E93A-0B27-4BDE-B03E-D8049BEEF7E3}">
      <dgm:prSet/>
      <dgm:spPr/>
      <dgm:t>
        <a:bodyPr/>
        <a:lstStyle/>
        <a:p>
          <a:r>
            <a:rPr lang="pt-BR" b="1" dirty="0" smtClean="0">
              <a:latin typeface="Calibri" panose="020F0502020204030204" pitchFamily="34" charset="0"/>
            </a:rPr>
            <a:t>.............</a:t>
          </a:r>
          <a:endParaRPr lang="pt-BR" dirty="0"/>
        </a:p>
      </dgm:t>
    </dgm:pt>
    <dgm:pt modelId="{291E61D1-7986-41B9-999B-2A8AC58D2655}" type="parTrans" cxnId="{CFD94012-C153-4212-870F-C3E93B0016F7}">
      <dgm:prSet/>
      <dgm:spPr/>
      <dgm:t>
        <a:bodyPr/>
        <a:lstStyle/>
        <a:p>
          <a:endParaRPr lang="pt-BR"/>
        </a:p>
      </dgm:t>
    </dgm:pt>
    <dgm:pt modelId="{E7848F53-372F-4719-97FC-9F5A78DE14A3}" type="sibTrans" cxnId="{CFD94012-C153-4212-870F-C3E93B0016F7}">
      <dgm:prSet/>
      <dgm:spPr/>
      <dgm:t>
        <a:bodyPr/>
        <a:lstStyle/>
        <a:p>
          <a:endParaRPr lang="pt-BR"/>
        </a:p>
      </dgm:t>
    </dgm:pt>
    <dgm:pt modelId="{A7541E33-DF60-4395-B688-06CF3DE5D901}" type="pres">
      <dgm:prSet presAssocID="{9A6A349A-E049-4472-8087-02392417ED2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13831E8-7CB6-4471-B58B-95777A600C99}" type="pres">
      <dgm:prSet presAssocID="{9F6AF530-DA6C-4F0E-A9C4-017E6B8F1255}" presName="boxAndChildren" presStyleCnt="0"/>
      <dgm:spPr/>
    </dgm:pt>
    <dgm:pt modelId="{2D0D4A25-4AA1-4908-948E-13C45F84C9F0}" type="pres">
      <dgm:prSet presAssocID="{9F6AF530-DA6C-4F0E-A9C4-017E6B8F1255}" presName="parentTextBox" presStyleLbl="node1" presStyleIdx="0" presStyleCnt="3"/>
      <dgm:spPr/>
      <dgm:t>
        <a:bodyPr/>
        <a:lstStyle/>
        <a:p>
          <a:endParaRPr lang="pt-BR"/>
        </a:p>
      </dgm:t>
    </dgm:pt>
    <dgm:pt modelId="{5ECD5078-3E15-4A6E-920B-CAFFBE48A005}" type="pres">
      <dgm:prSet presAssocID="{9F6AF530-DA6C-4F0E-A9C4-017E6B8F1255}" presName="entireBox" presStyleLbl="node1" presStyleIdx="0" presStyleCnt="3"/>
      <dgm:spPr/>
      <dgm:t>
        <a:bodyPr/>
        <a:lstStyle/>
        <a:p>
          <a:endParaRPr lang="pt-BR"/>
        </a:p>
      </dgm:t>
    </dgm:pt>
    <dgm:pt modelId="{92B43026-783F-4B13-BC95-3999E9D05CC4}" type="pres">
      <dgm:prSet presAssocID="{9F6AF530-DA6C-4F0E-A9C4-017E6B8F1255}" presName="descendantBox" presStyleCnt="0"/>
      <dgm:spPr/>
    </dgm:pt>
    <dgm:pt modelId="{179713A3-7FBD-4013-B593-20D73AE8A0AF}" type="pres">
      <dgm:prSet presAssocID="{E401885B-D47E-4288-BE5B-29F5E65580D3}" presName="childTextBox" presStyleLbl="fgAccFollowNode1" presStyleIdx="0" presStyleCnt="9" custLinFactNeighborX="-147" custLinFactNeighborY="4336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682E1C9-DD65-4E4F-B3EB-4397D30E34EE}" type="pres">
      <dgm:prSet presAssocID="{C2F23D29-AC4A-45F2-927C-6D819E8E85E9}" presName="childTextBox" presStyleLbl="fgAccFollowNode1" presStyleIdx="1" presStyleCnt="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402ECFB-DA1E-469E-8844-4A3B4CC9AFAC}" type="pres">
      <dgm:prSet presAssocID="{8084E93A-0B27-4BDE-B03E-D8049BEEF7E3}" presName="childTextBox" presStyleLbl="fg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C786531-C9A6-4B34-A7F9-1F4F92C16D7B}" type="pres">
      <dgm:prSet presAssocID="{07D699D0-532B-44D0-9EB0-A1F0B4813B8F}" presName="sp" presStyleCnt="0"/>
      <dgm:spPr/>
    </dgm:pt>
    <dgm:pt modelId="{D5B10973-A103-4DDA-8AFE-BFEE144F3F32}" type="pres">
      <dgm:prSet presAssocID="{5C7B1A36-0B84-4172-A00A-6D2F562E36C5}" presName="arrowAndChildren" presStyleCnt="0"/>
      <dgm:spPr/>
    </dgm:pt>
    <dgm:pt modelId="{EBEA11E5-AAB8-4451-87E2-3C84AF62CC46}" type="pres">
      <dgm:prSet presAssocID="{5C7B1A36-0B84-4172-A00A-6D2F562E36C5}" presName="parentTextArrow" presStyleLbl="node1" presStyleIdx="0" presStyleCnt="3"/>
      <dgm:spPr/>
      <dgm:t>
        <a:bodyPr/>
        <a:lstStyle/>
        <a:p>
          <a:endParaRPr lang="pt-BR"/>
        </a:p>
      </dgm:t>
    </dgm:pt>
    <dgm:pt modelId="{8543D10D-13CD-421E-9981-3B17E335E648}" type="pres">
      <dgm:prSet presAssocID="{5C7B1A36-0B84-4172-A00A-6D2F562E36C5}" presName="arrow" presStyleLbl="node1" presStyleIdx="1" presStyleCnt="3"/>
      <dgm:spPr/>
      <dgm:t>
        <a:bodyPr/>
        <a:lstStyle/>
        <a:p>
          <a:endParaRPr lang="pt-BR"/>
        </a:p>
      </dgm:t>
    </dgm:pt>
    <dgm:pt modelId="{56559038-8286-48C0-B6CB-09367A477DD6}" type="pres">
      <dgm:prSet presAssocID="{5C7B1A36-0B84-4172-A00A-6D2F562E36C5}" presName="descendantArrow" presStyleCnt="0"/>
      <dgm:spPr/>
    </dgm:pt>
    <dgm:pt modelId="{47A61AB8-BAA5-4A38-9E3C-C577EFFE5C76}" type="pres">
      <dgm:prSet presAssocID="{01DE2E9C-803A-46ED-8E2A-6D9760B1BDCF}" presName="childTextArrow" presStyleLbl="fgAccFollowNode1" presStyleIdx="3" presStyleCnt="9" custScaleX="88478" custLinFactNeighborY="2187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39C3BEC-2787-4CCF-988D-BDAB7FCCBB63}" type="pres">
      <dgm:prSet presAssocID="{2EA7B57E-4A29-485D-B196-39CA8C646B4A}" presName="childTextArrow" presStyleLbl="fgAccFollowNode1" presStyleIdx="4" presStyleCnt="9" custScaleX="75559" custLinFactNeighborX="80431" custLinFactNeighborY="198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04CFEA6-F178-4BED-BC9B-9B4AC0FA661B}" type="pres">
      <dgm:prSet presAssocID="{1F0371DA-D0EF-4BC8-8223-1EFFF07A38AE}" presName="childTextArrow" presStyleLbl="fgAccFollowNode1" presStyleIdx="5" presStyleCnt="9" custScaleX="81141" custLinFactNeighborX="-76979" custLinFactNeighborY="198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600501D-8C69-42DF-A064-DF081175FC80}" type="pres">
      <dgm:prSet presAssocID="{72A9DEC3-C952-4840-A55C-6A0CB742959A}" presName="childTextArrow" presStyleLbl="fgAccFollowNode1" presStyleIdx="6" presStyleCnt="9" custScaleX="85205" custLinFactNeighborX="98899" custLinFactNeighborY="198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55D2D62-2DC9-461E-B28F-1BA52ACFEAAC}" type="pres">
      <dgm:prSet presAssocID="{8951658A-7DA3-4D50-9D57-94D80818DD60}" presName="childTextArrow" presStyleLbl="fgAccFollowNode1" presStyleIdx="7" presStyleCnt="9" custScaleX="78276" custLinFactNeighborX="-86279" custLinFactNeighborY="198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029C6B2-2F2A-46E9-96F1-7288C7510220}" type="pres">
      <dgm:prSet presAssocID="{14AFE76C-4761-45E5-8C22-071A6803E8C7}" presName="sp" presStyleCnt="0"/>
      <dgm:spPr/>
    </dgm:pt>
    <dgm:pt modelId="{01D75DB9-A02D-4E4E-8FFF-8B8E4CA9AE12}" type="pres">
      <dgm:prSet presAssocID="{C8BD354C-4F4F-46C3-A2A6-3188D4C9913C}" presName="arrowAndChildren" presStyleCnt="0"/>
      <dgm:spPr/>
    </dgm:pt>
    <dgm:pt modelId="{EFA62E8E-A98F-4AFF-AB23-AFF0B0AF585A}" type="pres">
      <dgm:prSet presAssocID="{C8BD354C-4F4F-46C3-A2A6-3188D4C9913C}" presName="parentTextArrow" presStyleLbl="node1" presStyleIdx="1" presStyleCnt="3"/>
      <dgm:spPr/>
      <dgm:t>
        <a:bodyPr/>
        <a:lstStyle/>
        <a:p>
          <a:endParaRPr lang="pt-BR"/>
        </a:p>
      </dgm:t>
    </dgm:pt>
    <dgm:pt modelId="{77BBF82A-FD45-429D-913D-FD29F3AC1520}" type="pres">
      <dgm:prSet presAssocID="{C8BD354C-4F4F-46C3-A2A6-3188D4C9913C}" presName="arrow" presStyleLbl="node1" presStyleIdx="2" presStyleCnt="3" custLinFactY="-25218" custLinFactNeighborX="6567" custLinFactNeighborY="-100000"/>
      <dgm:spPr/>
      <dgm:t>
        <a:bodyPr/>
        <a:lstStyle/>
        <a:p>
          <a:endParaRPr lang="pt-BR"/>
        </a:p>
      </dgm:t>
    </dgm:pt>
    <dgm:pt modelId="{7338DDAA-4767-4ABF-A23F-63D23E132687}" type="pres">
      <dgm:prSet presAssocID="{C8BD354C-4F4F-46C3-A2A6-3188D4C9913C}" presName="descendantArrow" presStyleCnt="0"/>
      <dgm:spPr/>
    </dgm:pt>
    <dgm:pt modelId="{2D58CF2F-885E-459D-AC8D-0762E4FAB8E8}" type="pres">
      <dgm:prSet presAssocID="{AC16AF49-854C-42A1-9E94-FE0901C6CE4A}" presName="childTextArrow" presStyleLbl="fg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77978FF-7190-4A35-B15D-910876356C48}" srcId="{C8BD354C-4F4F-46C3-A2A6-3188D4C9913C}" destId="{AC16AF49-854C-42A1-9E94-FE0901C6CE4A}" srcOrd="0" destOrd="0" parTransId="{757861FD-2316-4243-95D7-6BDD5A8C14F7}" sibTransId="{F8548F54-EA5E-4A82-927A-BB8BEE2B82F4}"/>
    <dgm:cxn modelId="{7E0F2745-1017-4B28-BE5D-97D3EA6C6120}" type="presOf" srcId="{8951658A-7DA3-4D50-9D57-94D80818DD60}" destId="{955D2D62-2DC9-461E-B28F-1BA52ACFEAAC}" srcOrd="0" destOrd="0" presId="urn:microsoft.com/office/officeart/2005/8/layout/process4"/>
    <dgm:cxn modelId="{57310473-C7FA-4393-8F97-BFEA4160214A}" srcId="{9A6A349A-E049-4472-8087-02392417ED21}" destId="{9F6AF530-DA6C-4F0E-A9C4-017E6B8F1255}" srcOrd="2" destOrd="0" parTransId="{0BFBC481-3A00-40BE-8079-5191CFFFC517}" sibTransId="{C2331437-CA81-46AA-BB77-BCEA56602E41}"/>
    <dgm:cxn modelId="{CBCD0FBA-D033-44EA-A215-07EDCDCB5DA7}" srcId="{9A6A349A-E049-4472-8087-02392417ED21}" destId="{5C7B1A36-0B84-4172-A00A-6D2F562E36C5}" srcOrd="1" destOrd="0" parTransId="{F51F9EBC-955B-468D-AFD3-F3C8FCE802FB}" sibTransId="{07D699D0-532B-44D0-9EB0-A1F0B4813B8F}"/>
    <dgm:cxn modelId="{0E608F98-80DD-4AAA-9738-CAFF399F13B0}" srcId="{9A6A349A-E049-4472-8087-02392417ED21}" destId="{C8BD354C-4F4F-46C3-A2A6-3188D4C9913C}" srcOrd="0" destOrd="0" parTransId="{CB83B3AD-933E-42A8-A99F-BBFF0BA8435D}" sibTransId="{14AFE76C-4761-45E5-8C22-071A6803E8C7}"/>
    <dgm:cxn modelId="{9CA48E87-5599-4811-BBA1-90BEA6C66D4F}" srcId="{5C7B1A36-0B84-4172-A00A-6D2F562E36C5}" destId="{01DE2E9C-803A-46ED-8E2A-6D9760B1BDCF}" srcOrd="0" destOrd="0" parTransId="{ADDBC6A7-B73A-4D4A-A313-6B0459135103}" sibTransId="{EDCD7570-47FE-4C44-A4E7-94F13DB5963D}"/>
    <dgm:cxn modelId="{CFD94012-C153-4212-870F-C3E93B0016F7}" srcId="{9F6AF530-DA6C-4F0E-A9C4-017E6B8F1255}" destId="{8084E93A-0B27-4BDE-B03E-D8049BEEF7E3}" srcOrd="2" destOrd="0" parTransId="{291E61D1-7986-41B9-999B-2A8AC58D2655}" sibTransId="{E7848F53-372F-4719-97FC-9F5A78DE14A3}"/>
    <dgm:cxn modelId="{951EC1AE-4920-410A-A998-826F90D2566D}" srcId="{5C7B1A36-0B84-4172-A00A-6D2F562E36C5}" destId="{8951658A-7DA3-4D50-9D57-94D80818DD60}" srcOrd="4" destOrd="0" parTransId="{17B6C32A-2CDF-4C3A-A4DD-0FE1C158F93F}" sibTransId="{09698FC0-F252-4C38-8DCE-CA2B4644498E}"/>
    <dgm:cxn modelId="{9D82C93E-D262-4DF9-B197-1E3014A2A5B0}" srcId="{5C7B1A36-0B84-4172-A00A-6D2F562E36C5}" destId="{1F0371DA-D0EF-4BC8-8223-1EFFF07A38AE}" srcOrd="2" destOrd="0" parTransId="{30415EF5-BA41-4ABD-AFD2-D65D1465DFF8}" sibTransId="{2E77F8A8-082F-4C6D-9BE1-D90077BAC706}"/>
    <dgm:cxn modelId="{9BD49BD0-7053-4753-87F1-0A42DC3D2943}" type="presOf" srcId="{C8BD354C-4F4F-46C3-A2A6-3188D4C9913C}" destId="{EFA62E8E-A98F-4AFF-AB23-AFF0B0AF585A}" srcOrd="0" destOrd="0" presId="urn:microsoft.com/office/officeart/2005/8/layout/process4"/>
    <dgm:cxn modelId="{AE68F7EB-AB9B-4173-879D-D5639D804795}" type="presOf" srcId="{1F0371DA-D0EF-4BC8-8223-1EFFF07A38AE}" destId="{B04CFEA6-F178-4BED-BC9B-9B4AC0FA661B}" srcOrd="0" destOrd="0" presId="urn:microsoft.com/office/officeart/2005/8/layout/process4"/>
    <dgm:cxn modelId="{8CE452C5-2FDA-492C-B95B-7376306FE6BB}" srcId="{5C7B1A36-0B84-4172-A00A-6D2F562E36C5}" destId="{2EA7B57E-4A29-485D-B196-39CA8C646B4A}" srcOrd="1" destOrd="0" parTransId="{13E2A8B4-8C89-47AB-9078-B326A39B0C2C}" sibTransId="{FA9CB8AE-2102-4452-9482-E4322AF9B5C0}"/>
    <dgm:cxn modelId="{FC3420D5-08DC-49DE-91C4-2DC12CD048D0}" type="presOf" srcId="{5C7B1A36-0B84-4172-A00A-6D2F562E36C5}" destId="{EBEA11E5-AAB8-4451-87E2-3C84AF62CC46}" srcOrd="0" destOrd="0" presId="urn:microsoft.com/office/officeart/2005/8/layout/process4"/>
    <dgm:cxn modelId="{C51C7140-1EA2-4A65-9FEF-183125B40973}" srcId="{5C7B1A36-0B84-4172-A00A-6D2F562E36C5}" destId="{72A9DEC3-C952-4840-A55C-6A0CB742959A}" srcOrd="3" destOrd="0" parTransId="{B08530E1-7CA4-4578-AF36-B3C7B4B514E1}" sibTransId="{B837DEA7-1070-4789-A372-A642D44E02B1}"/>
    <dgm:cxn modelId="{6159DD2C-7D96-4DE0-987E-79661893ADF0}" type="presOf" srcId="{9F6AF530-DA6C-4F0E-A9C4-017E6B8F1255}" destId="{5ECD5078-3E15-4A6E-920B-CAFFBE48A005}" srcOrd="1" destOrd="0" presId="urn:microsoft.com/office/officeart/2005/8/layout/process4"/>
    <dgm:cxn modelId="{8625EC29-87AC-420D-809C-69EBB9DD9267}" type="presOf" srcId="{E401885B-D47E-4288-BE5B-29F5E65580D3}" destId="{179713A3-7FBD-4013-B593-20D73AE8A0AF}" srcOrd="0" destOrd="0" presId="urn:microsoft.com/office/officeart/2005/8/layout/process4"/>
    <dgm:cxn modelId="{A7AB7D0E-AF20-455D-BAD3-A29F0723E84B}" type="presOf" srcId="{72A9DEC3-C952-4840-A55C-6A0CB742959A}" destId="{4600501D-8C69-42DF-A064-DF081175FC80}" srcOrd="0" destOrd="0" presId="urn:microsoft.com/office/officeart/2005/8/layout/process4"/>
    <dgm:cxn modelId="{E851B8EA-7273-41F9-B244-84C97FD31CA7}" type="presOf" srcId="{9A6A349A-E049-4472-8087-02392417ED21}" destId="{A7541E33-DF60-4395-B688-06CF3DE5D901}" srcOrd="0" destOrd="0" presId="urn:microsoft.com/office/officeart/2005/8/layout/process4"/>
    <dgm:cxn modelId="{35DCD9BE-744D-416F-9688-2E74663F2723}" type="presOf" srcId="{8084E93A-0B27-4BDE-B03E-D8049BEEF7E3}" destId="{B402ECFB-DA1E-469E-8844-4A3B4CC9AFAC}" srcOrd="0" destOrd="0" presId="urn:microsoft.com/office/officeart/2005/8/layout/process4"/>
    <dgm:cxn modelId="{558CB038-F959-457F-986B-D3247FB227CC}" type="presOf" srcId="{2EA7B57E-4A29-485D-B196-39CA8C646B4A}" destId="{239C3BEC-2787-4CCF-988D-BDAB7FCCBB63}" srcOrd="0" destOrd="0" presId="urn:microsoft.com/office/officeart/2005/8/layout/process4"/>
    <dgm:cxn modelId="{0FDD257E-A623-4E44-9B86-B7C9C21A7F8E}" type="presOf" srcId="{C8BD354C-4F4F-46C3-A2A6-3188D4C9913C}" destId="{77BBF82A-FD45-429D-913D-FD29F3AC1520}" srcOrd="1" destOrd="0" presId="urn:microsoft.com/office/officeart/2005/8/layout/process4"/>
    <dgm:cxn modelId="{CB71E687-B82C-4D76-80A8-701BA45885DF}" type="presOf" srcId="{9F6AF530-DA6C-4F0E-A9C4-017E6B8F1255}" destId="{2D0D4A25-4AA1-4908-948E-13C45F84C9F0}" srcOrd="0" destOrd="0" presId="urn:microsoft.com/office/officeart/2005/8/layout/process4"/>
    <dgm:cxn modelId="{C8F11E4C-21E7-486D-84EB-944248DCD2FE}" srcId="{9F6AF530-DA6C-4F0E-A9C4-017E6B8F1255}" destId="{C2F23D29-AC4A-45F2-927C-6D819E8E85E9}" srcOrd="1" destOrd="0" parTransId="{6D1AE13A-C3B7-4B69-AC6D-F30048981EB0}" sibTransId="{9E898E0C-6632-4DA1-B998-5A6BDB8F249D}"/>
    <dgm:cxn modelId="{241D4CE1-96F6-4AD2-B518-23D2EFC93CDB}" type="presOf" srcId="{C2F23D29-AC4A-45F2-927C-6D819E8E85E9}" destId="{2682E1C9-DD65-4E4F-B3EB-4397D30E34EE}" srcOrd="0" destOrd="0" presId="urn:microsoft.com/office/officeart/2005/8/layout/process4"/>
    <dgm:cxn modelId="{47F7AE49-7E1F-4935-BE7B-A01E2BA4E3A1}" type="presOf" srcId="{AC16AF49-854C-42A1-9E94-FE0901C6CE4A}" destId="{2D58CF2F-885E-459D-AC8D-0762E4FAB8E8}" srcOrd="0" destOrd="0" presId="urn:microsoft.com/office/officeart/2005/8/layout/process4"/>
    <dgm:cxn modelId="{62227715-3204-4E12-B211-E17564ABEA46}" type="presOf" srcId="{01DE2E9C-803A-46ED-8E2A-6D9760B1BDCF}" destId="{47A61AB8-BAA5-4A38-9E3C-C577EFFE5C76}" srcOrd="0" destOrd="0" presId="urn:microsoft.com/office/officeart/2005/8/layout/process4"/>
    <dgm:cxn modelId="{0781C0B0-DE19-4CF9-B9B0-2F035B44802D}" srcId="{9F6AF530-DA6C-4F0E-A9C4-017E6B8F1255}" destId="{E401885B-D47E-4288-BE5B-29F5E65580D3}" srcOrd="0" destOrd="0" parTransId="{E3DEDB09-DD7D-4DAC-A83C-ACADD7D21B77}" sibTransId="{894C2C54-980B-451C-956D-00E68A7B142C}"/>
    <dgm:cxn modelId="{BE1DFA06-050F-4D5E-9BFE-E2CD5159E146}" type="presOf" srcId="{5C7B1A36-0B84-4172-A00A-6D2F562E36C5}" destId="{8543D10D-13CD-421E-9981-3B17E335E648}" srcOrd="1" destOrd="0" presId="urn:microsoft.com/office/officeart/2005/8/layout/process4"/>
    <dgm:cxn modelId="{FABABECC-3F8C-43B5-BE38-AAE10D01DC15}" type="presParOf" srcId="{A7541E33-DF60-4395-B688-06CF3DE5D901}" destId="{513831E8-7CB6-4471-B58B-95777A600C99}" srcOrd="0" destOrd="0" presId="urn:microsoft.com/office/officeart/2005/8/layout/process4"/>
    <dgm:cxn modelId="{922AAFB2-1080-47E9-B0F2-5D7FDFF49846}" type="presParOf" srcId="{513831E8-7CB6-4471-B58B-95777A600C99}" destId="{2D0D4A25-4AA1-4908-948E-13C45F84C9F0}" srcOrd="0" destOrd="0" presId="urn:microsoft.com/office/officeart/2005/8/layout/process4"/>
    <dgm:cxn modelId="{E87D077F-8232-4A07-AAA5-CFF179869265}" type="presParOf" srcId="{513831E8-7CB6-4471-B58B-95777A600C99}" destId="{5ECD5078-3E15-4A6E-920B-CAFFBE48A005}" srcOrd="1" destOrd="0" presId="urn:microsoft.com/office/officeart/2005/8/layout/process4"/>
    <dgm:cxn modelId="{D7E794BE-1E72-4EB8-9579-B2E21CC0A3C8}" type="presParOf" srcId="{513831E8-7CB6-4471-B58B-95777A600C99}" destId="{92B43026-783F-4B13-BC95-3999E9D05CC4}" srcOrd="2" destOrd="0" presId="urn:microsoft.com/office/officeart/2005/8/layout/process4"/>
    <dgm:cxn modelId="{71E1FF4D-3E39-44B1-8528-670F18129709}" type="presParOf" srcId="{92B43026-783F-4B13-BC95-3999E9D05CC4}" destId="{179713A3-7FBD-4013-B593-20D73AE8A0AF}" srcOrd="0" destOrd="0" presId="urn:microsoft.com/office/officeart/2005/8/layout/process4"/>
    <dgm:cxn modelId="{BB764445-659B-41C8-9943-B9C8DF8823D1}" type="presParOf" srcId="{92B43026-783F-4B13-BC95-3999E9D05CC4}" destId="{2682E1C9-DD65-4E4F-B3EB-4397D30E34EE}" srcOrd="1" destOrd="0" presId="urn:microsoft.com/office/officeart/2005/8/layout/process4"/>
    <dgm:cxn modelId="{16424B8E-D633-4357-9343-B392E4C7B896}" type="presParOf" srcId="{92B43026-783F-4B13-BC95-3999E9D05CC4}" destId="{B402ECFB-DA1E-469E-8844-4A3B4CC9AFAC}" srcOrd="2" destOrd="0" presId="urn:microsoft.com/office/officeart/2005/8/layout/process4"/>
    <dgm:cxn modelId="{9F0295A7-2CC0-4F8E-8D2D-5A9C59D2DB7F}" type="presParOf" srcId="{A7541E33-DF60-4395-B688-06CF3DE5D901}" destId="{2C786531-C9A6-4B34-A7F9-1F4F92C16D7B}" srcOrd="1" destOrd="0" presId="urn:microsoft.com/office/officeart/2005/8/layout/process4"/>
    <dgm:cxn modelId="{EC40FF3B-65B3-486F-B078-0F706F6A50A8}" type="presParOf" srcId="{A7541E33-DF60-4395-B688-06CF3DE5D901}" destId="{D5B10973-A103-4DDA-8AFE-BFEE144F3F32}" srcOrd="2" destOrd="0" presId="urn:microsoft.com/office/officeart/2005/8/layout/process4"/>
    <dgm:cxn modelId="{7739308D-00DB-4405-9CC1-A94F89D33727}" type="presParOf" srcId="{D5B10973-A103-4DDA-8AFE-BFEE144F3F32}" destId="{EBEA11E5-AAB8-4451-87E2-3C84AF62CC46}" srcOrd="0" destOrd="0" presId="urn:microsoft.com/office/officeart/2005/8/layout/process4"/>
    <dgm:cxn modelId="{9B9E34DF-94E9-4622-9FFB-0BD0126DB3E8}" type="presParOf" srcId="{D5B10973-A103-4DDA-8AFE-BFEE144F3F32}" destId="{8543D10D-13CD-421E-9981-3B17E335E648}" srcOrd="1" destOrd="0" presId="urn:microsoft.com/office/officeart/2005/8/layout/process4"/>
    <dgm:cxn modelId="{635FF393-DE1E-49D1-8155-082B8734261B}" type="presParOf" srcId="{D5B10973-A103-4DDA-8AFE-BFEE144F3F32}" destId="{56559038-8286-48C0-B6CB-09367A477DD6}" srcOrd="2" destOrd="0" presId="urn:microsoft.com/office/officeart/2005/8/layout/process4"/>
    <dgm:cxn modelId="{FB7C6404-654A-4F06-8F27-B896DBECC13B}" type="presParOf" srcId="{56559038-8286-48C0-B6CB-09367A477DD6}" destId="{47A61AB8-BAA5-4A38-9E3C-C577EFFE5C76}" srcOrd="0" destOrd="0" presId="urn:microsoft.com/office/officeart/2005/8/layout/process4"/>
    <dgm:cxn modelId="{E2DC5651-7488-44C0-B7BC-C79F7681AF72}" type="presParOf" srcId="{56559038-8286-48C0-B6CB-09367A477DD6}" destId="{239C3BEC-2787-4CCF-988D-BDAB7FCCBB63}" srcOrd="1" destOrd="0" presId="urn:microsoft.com/office/officeart/2005/8/layout/process4"/>
    <dgm:cxn modelId="{929C8098-FD14-48F8-B8DD-D62EFDC55626}" type="presParOf" srcId="{56559038-8286-48C0-B6CB-09367A477DD6}" destId="{B04CFEA6-F178-4BED-BC9B-9B4AC0FA661B}" srcOrd="2" destOrd="0" presId="urn:microsoft.com/office/officeart/2005/8/layout/process4"/>
    <dgm:cxn modelId="{9F8D09E4-146F-4FF5-B867-525F7DA81E31}" type="presParOf" srcId="{56559038-8286-48C0-B6CB-09367A477DD6}" destId="{4600501D-8C69-42DF-A064-DF081175FC80}" srcOrd="3" destOrd="0" presId="urn:microsoft.com/office/officeart/2005/8/layout/process4"/>
    <dgm:cxn modelId="{1CB3E42C-91EC-4A45-94BA-7467DDBD03FA}" type="presParOf" srcId="{56559038-8286-48C0-B6CB-09367A477DD6}" destId="{955D2D62-2DC9-461E-B28F-1BA52ACFEAAC}" srcOrd="4" destOrd="0" presId="urn:microsoft.com/office/officeart/2005/8/layout/process4"/>
    <dgm:cxn modelId="{5E90DB93-ABBF-4876-A0BF-BC587DC47FDB}" type="presParOf" srcId="{A7541E33-DF60-4395-B688-06CF3DE5D901}" destId="{1029C6B2-2F2A-46E9-96F1-7288C7510220}" srcOrd="3" destOrd="0" presId="urn:microsoft.com/office/officeart/2005/8/layout/process4"/>
    <dgm:cxn modelId="{085FB26D-643B-40F7-9353-C608D5A51503}" type="presParOf" srcId="{A7541E33-DF60-4395-B688-06CF3DE5D901}" destId="{01D75DB9-A02D-4E4E-8FFF-8B8E4CA9AE12}" srcOrd="4" destOrd="0" presId="urn:microsoft.com/office/officeart/2005/8/layout/process4"/>
    <dgm:cxn modelId="{05D36A0C-CE07-4032-9CE1-2AA10082F47F}" type="presParOf" srcId="{01D75DB9-A02D-4E4E-8FFF-8B8E4CA9AE12}" destId="{EFA62E8E-A98F-4AFF-AB23-AFF0B0AF585A}" srcOrd="0" destOrd="0" presId="urn:microsoft.com/office/officeart/2005/8/layout/process4"/>
    <dgm:cxn modelId="{E5F409FF-4C12-49C3-A832-E54939EE52F0}" type="presParOf" srcId="{01D75DB9-A02D-4E4E-8FFF-8B8E4CA9AE12}" destId="{77BBF82A-FD45-429D-913D-FD29F3AC1520}" srcOrd="1" destOrd="0" presId="urn:microsoft.com/office/officeart/2005/8/layout/process4"/>
    <dgm:cxn modelId="{DA086304-7440-4221-AD34-9B7F5F96B45F}" type="presParOf" srcId="{01D75DB9-A02D-4E4E-8FFF-8B8E4CA9AE12}" destId="{7338DDAA-4767-4ABF-A23F-63D23E132687}" srcOrd="2" destOrd="0" presId="urn:microsoft.com/office/officeart/2005/8/layout/process4"/>
    <dgm:cxn modelId="{0FEB5BC2-1228-4BEA-B9E3-F1FF7B05A8F4}" type="presParOf" srcId="{7338DDAA-4767-4ABF-A23F-63D23E132687}" destId="{2D58CF2F-885E-459D-AC8D-0762E4FAB8E8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EB9A31-FD02-47FB-ACC5-FD61956078CA}" type="doc">
      <dgm:prSet loTypeId="urn:microsoft.com/office/officeart/2005/8/layout/pList2" loCatId="list" qsTypeId="urn:microsoft.com/office/officeart/2005/8/quickstyle/simple1" qsCatId="simple" csTypeId="urn:microsoft.com/office/officeart/2005/8/colors/colorful1" csCatId="colorful" phldr="1"/>
      <dgm:spPr/>
    </dgm:pt>
    <dgm:pt modelId="{B96F1239-F669-467A-8BCF-F5C3F06AE591}">
      <dgm:prSet phldrT="[Texto]" custT="1"/>
      <dgm:spPr/>
      <dgm:t>
        <a:bodyPr/>
        <a:lstStyle/>
        <a:p>
          <a:endParaRPr lang="pt-BR" sz="1600" b="1" dirty="0" smtClean="0">
            <a:solidFill>
              <a:schemeClr val="tx1"/>
            </a:solidFill>
          </a:endParaRPr>
        </a:p>
        <a:p>
          <a:r>
            <a:rPr lang="pt-BR" sz="1600" b="1" dirty="0" smtClean="0">
              <a:solidFill>
                <a:schemeClr val="bg1"/>
              </a:solidFill>
            </a:rPr>
            <a:t>&gt; Mapeamento de iniciativas</a:t>
          </a:r>
        </a:p>
        <a:p>
          <a:r>
            <a:rPr lang="pt-BR" sz="1600" b="1" dirty="0" smtClean="0">
              <a:solidFill>
                <a:schemeClr val="bg1"/>
              </a:solidFill>
            </a:rPr>
            <a:t>&gt; Atores envolvidos</a:t>
          </a:r>
        </a:p>
        <a:p>
          <a:r>
            <a:rPr lang="pt-BR" sz="1600" b="1" dirty="0" smtClean="0">
              <a:solidFill>
                <a:schemeClr val="bg1"/>
              </a:solidFill>
            </a:rPr>
            <a:t>&gt; Diagnóstico </a:t>
          </a:r>
          <a:endParaRPr lang="pt-BR" sz="1600" b="1" dirty="0">
            <a:solidFill>
              <a:schemeClr val="bg1"/>
            </a:solidFill>
          </a:endParaRPr>
        </a:p>
      </dgm:t>
    </dgm:pt>
    <dgm:pt modelId="{749A3BA1-9B77-4176-B4D3-BA6F0B0B6682}" type="parTrans" cxnId="{3ACC6345-95C4-414D-AEBF-ADCC06CD7D8A}">
      <dgm:prSet/>
      <dgm:spPr/>
      <dgm:t>
        <a:bodyPr/>
        <a:lstStyle/>
        <a:p>
          <a:endParaRPr lang="pt-BR"/>
        </a:p>
      </dgm:t>
    </dgm:pt>
    <dgm:pt modelId="{98016E2D-6B06-461A-B014-7F1181FD2CF5}" type="sibTrans" cxnId="{3ACC6345-95C4-414D-AEBF-ADCC06CD7D8A}">
      <dgm:prSet/>
      <dgm:spPr/>
      <dgm:t>
        <a:bodyPr/>
        <a:lstStyle/>
        <a:p>
          <a:endParaRPr lang="pt-BR"/>
        </a:p>
      </dgm:t>
    </dgm:pt>
    <dgm:pt modelId="{3E4A7C3B-947E-46DB-981B-D819D9C6CC04}">
      <dgm:prSet phldrT="[Texto]" custT="1"/>
      <dgm:spPr/>
      <dgm:t>
        <a:bodyPr/>
        <a:lstStyle/>
        <a:p>
          <a:endParaRPr lang="pt-BR" sz="1600" b="1" dirty="0" smtClean="0">
            <a:solidFill>
              <a:schemeClr val="tx1"/>
            </a:solidFill>
          </a:endParaRPr>
        </a:p>
        <a:p>
          <a:r>
            <a:rPr lang="pt-BR" sz="1600" b="1" dirty="0" smtClean="0">
              <a:solidFill>
                <a:schemeClr val="tx1"/>
              </a:solidFill>
            </a:rPr>
            <a:t>&gt; Reuniões semanais com órgãos públicos - Oficinas</a:t>
          </a:r>
          <a:endParaRPr lang="pt-BR" sz="1600" b="1" dirty="0">
            <a:solidFill>
              <a:schemeClr val="tx1"/>
            </a:solidFill>
          </a:endParaRPr>
        </a:p>
      </dgm:t>
    </dgm:pt>
    <dgm:pt modelId="{A8041D70-F468-47D2-B3BE-5B01CC9DBAA6}" type="parTrans" cxnId="{D504A40C-6122-4644-BCE4-ED16C636DB5E}">
      <dgm:prSet/>
      <dgm:spPr/>
      <dgm:t>
        <a:bodyPr/>
        <a:lstStyle/>
        <a:p>
          <a:endParaRPr lang="pt-BR"/>
        </a:p>
      </dgm:t>
    </dgm:pt>
    <dgm:pt modelId="{3F3254AA-28C9-4773-9867-A0A1EC97DDBF}" type="sibTrans" cxnId="{D504A40C-6122-4644-BCE4-ED16C636DB5E}">
      <dgm:prSet/>
      <dgm:spPr/>
      <dgm:t>
        <a:bodyPr/>
        <a:lstStyle/>
        <a:p>
          <a:endParaRPr lang="pt-BR"/>
        </a:p>
      </dgm:t>
    </dgm:pt>
    <dgm:pt modelId="{CBDF1E76-18F8-4C90-9FE1-A0504C982777}">
      <dgm:prSet phldrT="[Texto]" custT="1"/>
      <dgm:spPr/>
      <dgm:t>
        <a:bodyPr/>
        <a:lstStyle/>
        <a:p>
          <a:endParaRPr lang="pt-BR" sz="1600" b="1" dirty="0" smtClean="0">
            <a:solidFill>
              <a:schemeClr val="tx1"/>
            </a:solidFill>
          </a:endParaRPr>
        </a:p>
        <a:p>
          <a:r>
            <a:rPr lang="pt-BR" sz="1600" b="1" dirty="0" smtClean="0">
              <a:solidFill>
                <a:schemeClr val="bg1"/>
              </a:solidFill>
            </a:rPr>
            <a:t>&gt; Consulta pública à sociedade</a:t>
          </a:r>
        </a:p>
        <a:p>
          <a:r>
            <a:rPr lang="pt-BR" sz="1600" b="1" dirty="0" smtClean="0">
              <a:solidFill>
                <a:schemeClr val="bg1"/>
              </a:solidFill>
            </a:rPr>
            <a:t>&gt; Análise das contribuições</a:t>
          </a:r>
        </a:p>
        <a:p>
          <a:r>
            <a:rPr lang="pt-BR" sz="1600" b="1" dirty="0" smtClean="0">
              <a:solidFill>
                <a:schemeClr val="bg1"/>
              </a:solidFill>
            </a:rPr>
            <a:t>&gt; Finalização da proposta</a:t>
          </a:r>
          <a:endParaRPr lang="pt-BR" sz="1600" b="1" dirty="0">
            <a:solidFill>
              <a:schemeClr val="bg1"/>
            </a:solidFill>
          </a:endParaRPr>
        </a:p>
      </dgm:t>
    </dgm:pt>
    <dgm:pt modelId="{05003FB9-B64D-428B-839E-85339BDFA4BF}" type="parTrans" cxnId="{43F57478-4A5F-4361-B3E1-088DFCD72588}">
      <dgm:prSet/>
      <dgm:spPr/>
      <dgm:t>
        <a:bodyPr/>
        <a:lstStyle/>
        <a:p>
          <a:endParaRPr lang="pt-BR"/>
        </a:p>
      </dgm:t>
    </dgm:pt>
    <dgm:pt modelId="{00D62B56-E383-49CC-94E1-B224D15F24F5}" type="sibTrans" cxnId="{43F57478-4A5F-4361-B3E1-088DFCD72588}">
      <dgm:prSet/>
      <dgm:spPr/>
      <dgm:t>
        <a:bodyPr/>
        <a:lstStyle/>
        <a:p>
          <a:endParaRPr lang="pt-BR"/>
        </a:p>
      </dgm:t>
    </dgm:pt>
    <dgm:pt modelId="{167AB113-F087-4C36-9F63-966EB71B6C8E}">
      <dgm:prSet custT="1"/>
      <dgm:spPr/>
      <dgm:t>
        <a:bodyPr/>
        <a:lstStyle/>
        <a:p>
          <a:endParaRPr lang="pt-BR" sz="1600" b="1" dirty="0" smtClean="0">
            <a:solidFill>
              <a:schemeClr val="tx1"/>
            </a:solidFill>
          </a:endParaRPr>
        </a:p>
        <a:p>
          <a:endParaRPr lang="pt-BR" sz="1600" b="1" dirty="0" smtClean="0">
            <a:solidFill>
              <a:schemeClr val="tx1"/>
            </a:solidFill>
          </a:endParaRPr>
        </a:p>
        <a:p>
          <a:r>
            <a:rPr lang="pt-BR" sz="1600" b="1" dirty="0" smtClean="0">
              <a:solidFill>
                <a:schemeClr val="tx1"/>
              </a:solidFill>
            </a:rPr>
            <a:t>&gt; Aprovação e publicação da estratégia</a:t>
          </a:r>
          <a:endParaRPr lang="pt-BR" sz="1600" b="1" dirty="0">
            <a:solidFill>
              <a:schemeClr val="tx1"/>
            </a:solidFill>
          </a:endParaRPr>
        </a:p>
      </dgm:t>
    </dgm:pt>
    <dgm:pt modelId="{98ACF072-A3AD-4404-B867-338047A7A3B6}" type="parTrans" cxnId="{B1DE479E-7295-4334-8C22-C3A36EDADE27}">
      <dgm:prSet/>
      <dgm:spPr/>
      <dgm:t>
        <a:bodyPr/>
        <a:lstStyle/>
        <a:p>
          <a:endParaRPr lang="pt-BR"/>
        </a:p>
      </dgm:t>
    </dgm:pt>
    <dgm:pt modelId="{74DA9BE9-9F3C-48C6-BBF7-9E6ACCC96BF0}" type="sibTrans" cxnId="{B1DE479E-7295-4334-8C22-C3A36EDADE27}">
      <dgm:prSet/>
      <dgm:spPr/>
      <dgm:t>
        <a:bodyPr/>
        <a:lstStyle/>
        <a:p>
          <a:endParaRPr lang="pt-BR"/>
        </a:p>
      </dgm:t>
    </dgm:pt>
    <dgm:pt modelId="{1631B92A-06C1-4BFA-8678-395EC3C4D4BC}" type="pres">
      <dgm:prSet presAssocID="{B2EB9A31-FD02-47FB-ACC5-FD61956078CA}" presName="Name0" presStyleCnt="0">
        <dgm:presLayoutVars>
          <dgm:dir/>
          <dgm:resizeHandles val="exact"/>
        </dgm:presLayoutVars>
      </dgm:prSet>
      <dgm:spPr/>
    </dgm:pt>
    <dgm:pt modelId="{540B8254-C7B4-4BD8-BF88-3A52A08D9280}" type="pres">
      <dgm:prSet presAssocID="{B2EB9A31-FD02-47FB-ACC5-FD61956078CA}" presName="bkgdShp" presStyleLbl="alignAccFollowNode1" presStyleIdx="0" presStyleCnt="1"/>
      <dgm:spPr/>
      <dgm:t>
        <a:bodyPr/>
        <a:lstStyle/>
        <a:p>
          <a:endParaRPr lang="pt-BR"/>
        </a:p>
      </dgm:t>
    </dgm:pt>
    <dgm:pt modelId="{5BA8964C-F4C2-4B6C-85BB-086C6AE92704}" type="pres">
      <dgm:prSet presAssocID="{B2EB9A31-FD02-47FB-ACC5-FD61956078CA}" presName="linComp" presStyleCnt="0"/>
      <dgm:spPr/>
    </dgm:pt>
    <dgm:pt modelId="{962D4D6E-DF07-4B81-B0D2-34729DCD1EF9}" type="pres">
      <dgm:prSet presAssocID="{B96F1239-F669-467A-8BCF-F5C3F06AE591}" presName="compNode" presStyleCnt="0"/>
      <dgm:spPr/>
    </dgm:pt>
    <dgm:pt modelId="{39E83E25-BE46-4646-B774-9A5A24DC3534}" type="pres">
      <dgm:prSet presAssocID="{B96F1239-F669-467A-8BCF-F5C3F06AE591}" presName="node" presStyleLbl="node1" presStyleIdx="0" presStyleCnt="4" custScaleX="11757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79B6D0D-BF6E-491E-A3EF-1ED2FC2233B8}" type="pres">
      <dgm:prSet presAssocID="{B96F1239-F669-467A-8BCF-F5C3F06AE591}" presName="invisiNode" presStyleLbl="node1" presStyleIdx="0" presStyleCnt="4"/>
      <dgm:spPr/>
    </dgm:pt>
    <dgm:pt modelId="{2D0523E4-9C7F-467C-B7C8-65DBE6DB9B11}" type="pres">
      <dgm:prSet presAssocID="{B96F1239-F669-467A-8BCF-F5C3F06AE591}" presName="imagNode" presStyleLbl="fgImgPlace1" presStyleIdx="0" presStyleCnt="4" custScaleX="113286" custLinFactNeighborX="-2107" custLinFactNeighborY="-812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33CF6594-32B8-4D15-A0C9-973ABEB7A2F0}" type="pres">
      <dgm:prSet presAssocID="{98016E2D-6B06-461A-B014-7F1181FD2CF5}" presName="sibTrans" presStyleLbl="sibTrans2D1" presStyleIdx="0" presStyleCnt="0"/>
      <dgm:spPr/>
      <dgm:t>
        <a:bodyPr/>
        <a:lstStyle/>
        <a:p>
          <a:endParaRPr lang="pt-BR"/>
        </a:p>
      </dgm:t>
    </dgm:pt>
    <dgm:pt modelId="{8642D9E9-E42D-40EC-9FDD-30F4CD83B8B8}" type="pres">
      <dgm:prSet presAssocID="{3E4A7C3B-947E-46DB-981B-D819D9C6CC04}" presName="compNode" presStyleCnt="0"/>
      <dgm:spPr/>
    </dgm:pt>
    <dgm:pt modelId="{18055AED-7325-45A1-9FF2-BA3715ED6327}" type="pres">
      <dgm:prSet presAssocID="{3E4A7C3B-947E-46DB-981B-D819D9C6CC0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0190AC0-160E-4CC9-AC93-22DF312A0EF5}" type="pres">
      <dgm:prSet presAssocID="{3E4A7C3B-947E-46DB-981B-D819D9C6CC04}" presName="invisiNode" presStyleLbl="node1" presStyleIdx="1" presStyleCnt="4"/>
      <dgm:spPr/>
    </dgm:pt>
    <dgm:pt modelId="{9C8348BD-909B-458D-AE01-C3D96C1E9551}" type="pres">
      <dgm:prSet presAssocID="{3E4A7C3B-947E-46DB-981B-D819D9C6CC04}" presName="imagNode" presStyleLbl="fgImgPlace1" presStyleIdx="1" presStyleCnt="4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8009D8E1-E5FE-4A78-9683-7D25C3E6C045}" type="pres">
      <dgm:prSet presAssocID="{3F3254AA-28C9-4773-9867-A0A1EC97DDBF}" presName="sibTrans" presStyleLbl="sibTrans2D1" presStyleIdx="0" presStyleCnt="0"/>
      <dgm:spPr/>
      <dgm:t>
        <a:bodyPr/>
        <a:lstStyle/>
        <a:p>
          <a:endParaRPr lang="pt-BR"/>
        </a:p>
      </dgm:t>
    </dgm:pt>
    <dgm:pt modelId="{F1C35423-FE42-4986-A499-ED110FF1FD5C}" type="pres">
      <dgm:prSet presAssocID="{CBDF1E76-18F8-4C90-9FE1-A0504C982777}" presName="compNode" presStyleCnt="0"/>
      <dgm:spPr/>
    </dgm:pt>
    <dgm:pt modelId="{39A2B086-13DB-4D2C-B0C4-19FDAE7357AB}" type="pres">
      <dgm:prSet presAssocID="{CBDF1E76-18F8-4C90-9FE1-A0504C982777}" presName="node" presStyleLbl="node1" presStyleIdx="2" presStyleCnt="4" custLinFactNeighborX="596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4A2B692-2A0C-437D-A4EF-87142302894D}" type="pres">
      <dgm:prSet presAssocID="{CBDF1E76-18F8-4C90-9FE1-A0504C982777}" presName="invisiNode" presStyleLbl="node1" presStyleIdx="2" presStyleCnt="4"/>
      <dgm:spPr/>
    </dgm:pt>
    <dgm:pt modelId="{763816D9-1F51-4D13-90D3-F369712141E4}" type="pres">
      <dgm:prSet presAssocID="{CBDF1E76-18F8-4C90-9FE1-A0504C982777}" presName="imagNode" presStyleLbl="fgImgPlace1" presStyleIdx="2" presStyleCnt="4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0D9DF3FF-3FEA-439F-9A8D-8FCC8A15EE49}" type="pres">
      <dgm:prSet presAssocID="{00D62B56-E383-49CC-94E1-B224D15F24F5}" presName="sibTrans" presStyleLbl="sibTrans2D1" presStyleIdx="0" presStyleCnt="0"/>
      <dgm:spPr/>
      <dgm:t>
        <a:bodyPr/>
        <a:lstStyle/>
        <a:p>
          <a:endParaRPr lang="pt-BR"/>
        </a:p>
      </dgm:t>
    </dgm:pt>
    <dgm:pt modelId="{724279A7-4802-4E8F-9C80-9D4C7729AD17}" type="pres">
      <dgm:prSet presAssocID="{167AB113-F087-4C36-9F63-966EB71B6C8E}" presName="compNode" presStyleCnt="0"/>
      <dgm:spPr/>
    </dgm:pt>
    <dgm:pt modelId="{18266985-E1BB-459D-B887-D87DDC889BCF}" type="pres">
      <dgm:prSet presAssocID="{167AB113-F087-4C36-9F63-966EB71B6C8E}" presName="node" presStyleLbl="node1" presStyleIdx="3" presStyleCnt="4" custScaleX="114993" custLinFactNeighborX="1033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1EA9AF2-E6B5-44DC-8970-CCE92AED1B93}" type="pres">
      <dgm:prSet presAssocID="{167AB113-F087-4C36-9F63-966EB71B6C8E}" presName="invisiNode" presStyleLbl="node1" presStyleIdx="3" presStyleCnt="4"/>
      <dgm:spPr/>
    </dgm:pt>
    <dgm:pt modelId="{4471D1D4-3BAD-472E-A0CD-B5155AD37BC1}" type="pres">
      <dgm:prSet presAssocID="{167AB113-F087-4C36-9F63-966EB71B6C8E}" presName="imagNode" presStyleLbl="f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B1DE479E-7295-4334-8C22-C3A36EDADE27}" srcId="{B2EB9A31-FD02-47FB-ACC5-FD61956078CA}" destId="{167AB113-F087-4C36-9F63-966EB71B6C8E}" srcOrd="3" destOrd="0" parTransId="{98ACF072-A3AD-4404-B867-338047A7A3B6}" sibTransId="{74DA9BE9-9F3C-48C6-BBF7-9E6ACCC96BF0}"/>
    <dgm:cxn modelId="{3ACC6345-95C4-414D-AEBF-ADCC06CD7D8A}" srcId="{B2EB9A31-FD02-47FB-ACC5-FD61956078CA}" destId="{B96F1239-F669-467A-8BCF-F5C3F06AE591}" srcOrd="0" destOrd="0" parTransId="{749A3BA1-9B77-4176-B4D3-BA6F0B0B6682}" sibTransId="{98016E2D-6B06-461A-B014-7F1181FD2CF5}"/>
    <dgm:cxn modelId="{E7B37601-C154-4C37-8439-A784002006B8}" type="presOf" srcId="{00D62B56-E383-49CC-94E1-B224D15F24F5}" destId="{0D9DF3FF-3FEA-439F-9A8D-8FCC8A15EE49}" srcOrd="0" destOrd="0" presId="urn:microsoft.com/office/officeart/2005/8/layout/pList2"/>
    <dgm:cxn modelId="{0829E6C8-74B6-46AF-97C3-99D7D03F1338}" type="presOf" srcId="{3F3254AA-28C9-4773-9867-A0A1EC97DDBF}" destId="{8009D8E1-E5FE-4A78-9683-7D25C3E6C045}" srcOrd="0" destOrd="0" presId="urn:microsoft.com/office/officeart/2005/8/layout/pList2"/>
    <dgm:cxn modelId="{042A11AC-183D-4B31-BEA1-BC3519720C8A}" type="presOf" srcId="{B2EB9A31-FD02-47FB-ACC5-FD61956078CA}" destId="{1631B92A-06C1-4BFA-8678-395EC3C4D4BC}" srcOrd="0" destOrd="0" presId="urn:microsoft.com/office/officeart/2005/8/layout/pList2"/>
    <dgm:cxn modelId="{D504A40C-6122-4644-BCE4-ED16C636DB5E}" srcId="{B2EB9A31-FD02-47FB-ACC5-FD61956078CA}" destId="{3E4A7C3B-947E-46DB-981B-D819D9C6CC04}" srcOrd="1" destOrd="0" parTransId="{A8041D70-F468-47D2-B3BE-5B01CC9DBAA6}" sibTransId="{3F3254AA-28C9-4773-9867-A0A1EC97DDBF}"/>
    <dgm:cxn modelId="{9DB38A15-D810-4017-960A-401A529549B7}" type="presOf" srcId="{98016E2D-6B06-461A-B014-7F1181FD2CF5}" destId="{33CF6594-32B8-4D15-A0C9-973ABEB7A2F0}" srcOrd="0" destOrd="0" presId="urn:microsoft.com/office/officeart/2005/8/layout/pList2"/>
    <dgm:cxn modelId="{69C7159A-1977-4A7A-9CA7-6FFBD27258AA}" type="presOf" srcId="{B96F1239-F669-467A-8BCF-F5C3F06AE591}" destId="{39E83E25-BE46-4646-B774-9A5A24DC3534}" srcOrd="0" destOrd="0" presId="urn:microsoft.com/office/officeart/2005/8/layout/pList2"/>
    <dgm:cxn modelId="{2002F6FA-00D1-4291-995C-81E2769C8C1C}" type="presOf" srcId="{CBDF1E76-18F8-4C90-9FE1-A0504C982777}" destId="{39A2B086-13DB-4D2C-B0C4-19FDAE7357AB}" srcOrd="0" destOrd="0" presId="urn:microsoft.com/office/officeart/2005/8/layout/pList2"/>
    <dgm:cxn modelId="{1BC782DE-19A3-4E0C-95A6-D3DC0EA4EEA3}" type="presOf" srcId="{3E4A7C3B-947E-46DB-981B-D819D9C6CC04}" destId="{18055AED-7325-45A1-9FF2-BA3715ED6327}" srcOrd="0" destOrd="0" presId="urn:microsoft.com/office/officeart/2005/8/layout/pList2"/>
    <dgm:cxn modelId="{43F57478-4A5F-4361-B3E1-088DFCD72588}" srcId="{B2EB9A31-FD02-47FB-ACC5-FD61956078CA}" destId="{CBDF1E76-18F8-4C90-9FE1-A0504C982777}" srcOrd="2" destOrd="0" parTransId="{05003FB9-B64D-428B-839E-85339BDFA4BF}" sibTransId="{00D62B56-E383-49CC-94E1-B224D15F24F5}"/>
    <dgm:cxn modelId="{0C1D627D-FE4C-4AD6-B896-C0713FE6DDD0}" type="presOf" srcId="{167AB113-F087-4C36-9F63-966EB71B6C8E}" destId="{18266985-E1BB-459D-B887-D87DDC889BCF}" srcOrd="0" destOrd="0" presId="urn:microsoft.com/office/officeart/2005/8/layout/pList2"/>
    <dgm:cxn modelId="{CACA15A9-70F9-47BB-AC5E-E5771FC29DDE}" type="presParOf" srcId="{1631B92A-06C1-4BFA-8678-395EC3C4D4BC}" destId="{540B8254-C7B4-4BD8-BF88-3A52A08D9280}" srcOrd="0" destOrd="0" presId="urn:microsoft.com/office/officeart/2005/8/layout/pList2"/>
    <dgm:cxn modelId="{65DE4A0D-884A-4B8E-AF94-67B22DB7B894}" type="presParOf" srcId="{1631B92A-06C1-4BFA-8678-395EC3C4D4BC}" destId="{5BA8964C-F4C2-4B6C-85BB-086C6AE92704}" srcOrd="1" destOrd="0" presId="urn:microsoft.com/office/officeart/2005/8/layout/pList2"/>
    <dgm:cxn modelId="{CEE8BF2B-34A8-4341-B99A-4CB3FD8F93EF}" type="presParOf" srcId="{5BA8964C-F4C2-4B6C-85BB-086C6AE92704}" destId="{962D4D6E-DF07-4B81-B0D2-34729DCD1EF9}" srcOrd="0" destOrd="0" presId="urn:microsoft.com/office/officeart/2005/8/layout/pList2"/>
    <dgm:cxn modelId="{7AF141DD-A9A6-4E50-BCA8-078E092F70F3}" type="presParOf" srcId="{962D4D6E-DF07-4B81-B0D2-34729DCD1EF9}" destId="{39E83E25-BE46-4646-B774-9A5A24DC3534}" srcOrd="0" destOrd="0" presId="urn:microsoft.com/office/officeart/2005/8/layout/pList2"/>
    <dgm:cxn modelId="{C69A9587-85C4-43E3-9E95-BE61B1ECD66A}" type="presParOf" srcId="{962D4D6E-DF07-4B81-B0D2-34729DCD1EF9}" destId="{C79B6D0D-BF6E-491E-A3EF-1ED2FC2233B8}" srcOrd="1" destOrd="0" presId="urn:microsoft.com/office/officeart/2005/8/layout/pList2"/>
    <dgm:cxn modelId="{9CE2B08B-77C2-48AA-B97E-4E81D0D1D96E}" type="presParOf" srcId="{962D4D6E-DF07-4B81-B0D2-34729DCD1EF9}" destId="{2D0523E4-9C7F-467C-B7C8-65DBE6DB9B11}" srcOrd="2" destOrd="0" presId="urn:microsoft.com/office/officeart/2005/8/layout/pList2"/>
    <dgm:cxn modelId="{9FAD734E-4CE2-4E8C-860A-74CDBF85D591}" type="presParOf" srcId="{5BA8964C-F4C2-4B6C-85BB-086C6AE92704}" destId="{33CF6594-32B8-4D15-A0C9-973ABEB7A2F0}" srcOrd="1" destOrd="0" presId="urn:microsoft.com/office/officeart/2005/8/layout/pList2"/>
    <dgm:cxn modelId="{D7132957-7914-46D7-978F-2C4D95CCAB65}" type="presParOf" srcId="{5BA8964C-F4C2-4B6C-85BB-086C6AE92704}" destId="{8642D9E9-E42D-40EC-9FDD-30F4CD83B8B8}" srcOrd="2" destOrd="0" presId="urn:microsoft.com/office/officeart/2005/8/layout/pList2"/>
    <dgm:cxn modelId="{B6F91D90-ECF3-4B74-906A-0CDCA3038A1B}" type="presParOf" srcId="{8642D9E9-E42D-40EC-9FDD-30F4CD83B8B8}" destId="{18055AED-7325-45A1-9FF2-BA3715ED6327}" srcOrd="0" destOrd="0" presId="urn:microsoft.com/office/officeart/2005/8/layout/pList2"/>
    <dgm:cxn modelId="{5A87D9C5-8511-43FB-9FD9-D7D399BF5BA7}" type="presParOf" srcId="{8642D9E9-E42D-40EC-9FDD-30F4CD83B8B8}" destId="{60190AC0-160E-4CC9-AC93-22DF312A0EF5}" srcOrd="1" destOrd="0" presId="urn:microsoft.com/office/officeart/2005/8/layout/pList2"/>
    <dgm:cxn modelId="{0F828E58-F5C4-4D05-BE06-3361B4F0D07F}" type="presParOf" srcId="{8642D9E9-E42D-40EC-9FDD-30F4CD83B8B8}" destId="{9C8348BD-909B-458D-AE01-C3D96C1E9551}" srcOrd="2" destOrd="0" presId="urn:microsoft.com/office/officeart/2005/8/layout/pList2"/>
    <dgm:cxn modelId="{C2B17445-A0B5-4288-82BF-88631C92B01B}" type="presParOf" srcId="{5BA8964C-F4C2-4B6C-85BB-086C6AE92704}" destId="{8009D8E1-E5FE-4A78-9683-7D25C3E6C045}" srcOrd="3" destOrd="0" presId="urn:microsoft.com/office/officeart/2005/8/layout/pList2"/>
    <dgm:cxn modelId="{066D0A82-27C9-4188-A633-9716DFE0C6D3}" type="presParOf" srcId="{5BA8964C-F4C2-4B6C-85BB-086C6AE92704}" destId="{F1C35423-FE42-4986-A499-ED110FF1FD5C}" srcOrd="4" destOrd="0" presId="urn:microsoft.com/office/officeart/2005/8/layout/pList2"/>
    <dgm:cxn modelId="{C374C692-7284-4A96-BB26-5FA4147A4EA4}" type="presParOf" srcId="{F1C35423-FE42-4986-A499-ED110FF1FD5C}" destId="{39A2B086-13DB-4D2C-B0C4-19FDAE7357AB}" srcOrd="0" destOrd="0" presId="urn:microsoft.com/office/officeart/2005/8/layout/pList2"/>
    <dgm:cxn modelId="{EC6CB3CC-6DDC-46C4-A4A9-EB43831450F3}" type="presParOf" srcId="{F1C35423-FE42-4986-A499-ED110FF1FD5C}" destId="{F4A2B692-2A0C-437D-A4EF-87142302894D}" srcOrd="1" destOrd="0" presId="urn:microsoft.com/office/officeart/2005/8/layout/pList2"/>
    <dgm:cxn modelId="{A29E758E-289C-4740-ABDE-749E9341757B}" type="presParOf" srcId="{F1C35423-FE42-4986-A499-ED110FF1FD5C}" destId="{763816D9-1F51-4D13-90D3-F369712141E4}" srcOrd="2" destOrd="0" presId="urn:microsoft.com/office/officeart/2005/8/layout/pList2"/>
    <dgm:cxn modelId="{4C311AFB-F7AE-4FEF-A8BA-55913173F776}" type="presParOf" srcId="{5BA8964C-F4C2-4B6C-85BB-086C6AE92704}" destId="{0D9DF3FF-3FEA-439F-9A8D-8FCC8A15EE49}" srcOrd="5" destOrd="0" presId="urn:microsoft.com/office/officeart/2005/8/layout/pList2"/>
    <dgm:cxn modelId="{51CA5C72-1FA6-468E-9B7E-D80E583B7733}" type="presParOf" srcId="{5BA8964C-F4C2-4B6C-85BB-086C6AE92704}" destId="{724279A7-4802-4E8F-9C80-9D4C7729AD17}" srcOrd="6" destOrd="0" presId="urn:microsoft.com/office/officeart/2005/8/layout/pList2"/>
    <dgm:cxn modelId="{14C21655-FDB0-439A-9DFC-3C0B705B7D1D}" type="presParOf" srcId="{724279A7-4802-4E8F-9C80-9D4C7729AD17}" destId="{18266985-E1BB-459D-B887-D87DDC889BCF}" srcOrd="0" destOrd="0" presId="urn:microsoft.com/office/officeart/2005/8/layout/pList2"/>
    <dgm:cxn modelId="{67C81FD2-A23E-49E1-8AA5-536712C405A0}" type="presParOf" srcId="{724279A7-4802-4E8F-9C80-9D4C7729AD17}" destId="{41EA9AF2-E6B5-44DC-8970-CCE92AED1B93}" srcOrd="1" destOrd="0" presId="urn:microsoft.com/office/officeart/2005/8/layout/pList2"/>
    <dgm:cxn modelId="{245F5404-43AD-4C09-A940-CEE0BC475788}" type="presParOf" srcId="{724279A7-4802-4E8F-9C80-9D4C7729AD17}" destId="{4471D1D4-3BAD-472E-A0CD-B5155AD37BC1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EB9A31-FD02-47FB-ACC5-FD61956078CA}" type="doc">
      <dgm:prSet loTypeId="urn:microsoft.com/office/officeart/2005/8/layout/pList2" loCatId="list" qsTypeId="urn:microsoft.com/office/officeart/2005/8/quickstyle/simple1" qsCatId="simple" csTypeId="urn:microsoft.com/office/officeart/2005/8/colors/colorful5" csCatId="colorful" phldr="1"/>
      <dgm:spPr/>
    </dgm:pt>
    <dgm:pt modelId="{B96F1239-F669-467A-8BCF-F5C3F06AE591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  <a:p>
          <a:r>
            <a:rPr lang="pt-BR" sz="1600" b="1" dirty="0">
              <a:solidFill>
                <a:schemeClr val="tx1"/>
              </a:solidFill>
            </a:rPr>
            <a:t>DIAGNÓSTICO:</a:t>
          </a:r>
        </a:p>
        <a:p>
          <a:r>
            <a:rPr lang="pt-BR" sz="1600" b="1" dirty="0">
              <a:solidFill>
                <a:schemeClr val="tx1"/>
              </a:solidFill>
            </a:rPr>
            <a:t>- Levantamento dos dados</a:t>
          </a:r>
        </a:p>
        <a:p>
          <a:r>
            <a:rPr lang="pt-BR" sz="1600" b="1" dirty="0">
              <a:solidFill>
                <a:schemeClr val="tx1"/>
              </a:solidFill>
            </a:rPr>
            <a:t>- Atores envolvidos</a:t>
          </a:r>
        </a:p>
        <a:p>
          <a:r>
            <a:rPr lang="pt-BR" sz="1600" b="1" dirty="0">
              <a:solidFill>
                <a:schemeClr val="tx1"/>
              </a:solidFill>
            </a:rPr>
            <a:t>- Benchmarking </a:t>
          </a:r>
        </a:p>
      </dgm:t>
    </dgm:pt>
    <dgm:pt modelId="{749A3BA1-9B77-4176-B4D3-BA6F0B0B6682}" type="parTrans" cxnId="{3ACC6345-95C4-414D-AEBF-ADCC06CD7D8A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98016E2D-6B06-461A-B014-7F1181FD2CF5}" type="sibTrans" cxnId="{3ACC6345-95C4-414D-AEBF-ADCC06CD7D8A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3E4A7C3B-947E-46DB-981B-D819D9C6CC04}">
      <dgm:prSet phldrT="[Texto]"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  <a:p>
          <a:r>
            <a:rPr lang="pt-BR" sz="1600" b="1" dirty="0">
              <a:solidFill>
                <a:schemeClr val="tx1"/>
              </a:solidFill>
            </a:rPr>
            <a:t>- Divisão do subgrupo</a:t>
          </a:r>
        </a:p>
        <a:p>
          <a:r>
            <a:rPr lang="pt-BR" sz="1600" b="1" dirty="0">
              <a:solidFill>
                <a:schemeClr val="tx1"/>
              </a:solidFill>
            </a:rPr>
            <a:t>- Reuniões semanais</a:t>
          </a:r>
        </a:p>
      </dgm:t>
    </dgm:pt>
    <dgm:pt modelId="{A8041D70-F468-47D2-B3BE-5B01CC9DBAA6}" type="parTrans" cxnId="{D504A40C-6122-4644-BCE4-ED16C636DB5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3F3254AA-28C9-4773-9867-A0A1EC97DDBF}" type="sibTrans" cxnId="{D504A40C-6122-4644-BCE4-ED16C636DB5E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CBDF1E76-18F8-4C90-9FE1-A0504C982777}">
      <dgm:prSet phldrT="[Texto]" custT="1"/>
      <dgm:spPr/>
      <dgm:t>
        <a:bodyPr/>
        <a:lstStyle/>
        <a:p>
          <a:r>
            <a:rPr lang="pt-BR" sz="1500" b="1" dirty="0">
              <a:solidFill>
                <a:schemeClr val="tx1"/>
              </a:solidFill>
            </a:rPr>
            <a:t>DETALHAMENTO:</a:t>
          </a:r>
        </a:p>
        <a:p>
          <a:r>
            <a:rPr lang="pt-BR" sz="1600" b="1" dirty="0">
              <a:solidFill>
                <a:schemeClr val="tx1"/>
              </a:solidFill>
            </a:rPr>
            <a:t>- Ações</a:t>
          </a:r>
        </a:p>
        <a:p>
          <a:r>
            <a:rPr lang="pt-BR" sz="1600" b="1" dirty="0">
              <a:solidFill>
                <a:schemeClr val="tx1"/>
              </a:solidFill>
            </a:rPr>
            <a:t>- Metas</a:t>
          </a:r>
        </a:p>
        <a:p>
          <a:r>
            <a:rPr lang="pt-BR" sz="1600" b="1" dirty="0">
              <a:solidFill>
                <a:schemeClr val="tx1"/>
              </a:solidFill>
            </a:rPr>
            <a:t>- Indicadores</a:t>
          </a:r>
        </a:p>
        <a:p>
          <a:r>
            <a:rPr lang="pt-BR" sz="1600" b="1" dirty="0">
              <a:solidFill>
                <a:schemeClr val="tx1"/>
              </a:solidFill>
            </a:rPr>
            <a:t>- Meios de publicidade dos resultados</a:t>
          </a:r>
        </a:p>
      </dgm:t>
    </dgm:pt>
    <dgm:pt modelId="{05003FB9-B64D-428B-839E-85339BDFA4BF}" type="parTrans" cxnId="{43F57478-4A5F-4361-B3E1-088DFCD72588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00D62B56-E383-49CC-94E1-B224D15F24F5}" type="sibTrans" cxnId="{43F57478-4A5F-4361-B3E1-088DFCD72588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167AB113-F087-4C36-9F63-966EB71B6C8E}">
      <dgm:prSet custT="1"/>
      <dgm:spPr/>
      <dgm:t>
        <a:bodyPr/>
        <a:lstStyle/>
        <a:p>
          <a:endParaRPr lang="pt-BR" sz="1600" b="1" dirty="0">
            <a:solidFill>
              <a:schemeClr val="tx1"/>
            </a:solidFill>
          </a:endParaRPr>
        </a:p>
        <a:p>
          <a:endParaRPr lang="pt-BR" sz="1600" b="1" dirty="0">
            <a:solidFill>
              <a:schemeClr val="tx1"/>
            </a:solidFill>
          </a:endParaRPr>
        </a:p>
        <a:p>
          <a:r>
            <a:rPr lang="pt-BR" sz="1600" b="1" dirty="0">
              <a:solidFill>
                <a:schemeClr val="tx1"/>
              </a:solidFill>
            </a:rPr>
            <a:t>- Aprovação e publicação do PNTIR</a:t>
          </a:r>
        </a:p>
      </dgm:t>
    </dgm:pt>
    <dgm:pt modelId="{98ACF072-A3AD-4404-B867-338047A7A3B6}" type="parTrans" cxnId="{B1DE479E-7295-4334-8C22-C3A36EDADE27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74DA9BE9-9F3C-48C6-BBF7-9E6ACCC96BF0}" type="sibTrans" cxnId="{B1DE479E-7295-4334-8C22-C3A36EDADE27}">
      <dgm:prSet/>
      <dgm:spPr/>
      <dgm:t>
        <a:bodyPr/>
        <a:lstStyle/>
        <a:p>
          <a:endParaRPr lang="pt-BR">
            <a:solidFill>
              <a:schemeClr val="tx1"/>
            </a:solidFill>
          </a:endParaRPr>
        </a:p>
      </dgm:t>
    </dgm:pt>
    <dgm:pt modelId="{1631B92A-06C1-4BFA-8678-395EC3C4D4BC}" type="pres">
      <dgm:prSet presAssocID="{B2EB9A31-FD02-47FB-ACC5-FD61956078CA}" presName="Name0" presStyleCnt="0">
        <dgm:presLayoutVars>
          <dgm:dir/>
          <dgm:resizeHandles val="exact"/>
        </dgm:presLayoutVars>
      </dgm:prSet>
      <dgm:spPr/>
    </dgm:pt>
    <dgm:pt modelId="{540B8254-C7B4-4BD8-BF88-3A52A08D9280}" type="pres">
      <dgm:prSet presAssocID="{B2EB9A31-FD02-47FB-ACC5-FD61956078CA}" presName="bkgdShp" presStyleLbl="alignAccFollowNode1" presStyleIdx="0" presStyleCnt="1" custScaleY="79549"/>
      <dgm:spPr/>
    </dgm:pt>
    <dgm:pt modelId="{5BA8964C-F4C2-4B6C-85BB-086C6AE92704}" type="pres">
      <dgm:prSet presAssocID="{B2EB9A31-FD02-47FB-ACC5-FD61956078CA}" presName="linComp" presStyleCnt="0"/>
      <dgm:spPr/>
    </dgm:pt>
    <dgm:pt modelId="{962D4D6E-DF07-4B81-B0D2-34729DCD1EF9}" type="pres">
      <dgm:prSet presAssocID="{B96F1239-F669-467A-8BCF-F5C3F06AE591}" presName="compNode" presStyleCnt="0"/>
      <dgm:spPr/>
    </dgm:pt>
    <dgm:pt modelId="{39E83E25-BE46-4646-B774-9A5A24DC3534}" type="pres">
      <dgm:prSet presAssocID="{B96F1239-F669-467A-8BCF-F5C3F06AE591}" presName="node" presStyleLbl="node1" presStyleIdx="0" presStyleCnt="4" custScaleX="184268" custLinFactNeighborX="-1049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79B6D0D-BF6E-491E-A3EF-1ED2FC2233B8}" type="pres">
      <dgm:prSet presAssocID="{B96F1239-F669-467A-8BCF-F5C3F06AE591}" presName="invisiNode" presStyleLbl="node1" presStyleIdx="0" presStyleCnt="4"/>
      <dgm:spPr/>
    </dgm:pt>
    <dgm:pt modelId="{2D0523E4-9C7F-467C-B7C8-65DBE6DB9B11}" type="pres">
      <dgm:prSet presAssocID="{B96F1239-F669-467A-8BCF-F5C3F06AE591}" presName="imagNode" presStyleLbl="fgImgPlace1" presStyleIdx="0" presStyleCnt="4" custScaleX="113286" custLinFactNeighborX="-2107" custLinFactNeighborY="-812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33CF6594-32B8-4D15-A0C9-973ABEB7A2F0}" type="pres">
      <dgm:prSet presAssocID="{98016E2D-6B06-461A-B014-7F1181FD2CF5}" presName="sibTrans" presStyleLbl="sibTrans2D1" presStyleIdx="0" presStyleCnt="0"/>
      <dgm:spPr/>
      <dgm:t>
        <a:bodyPr/>
        <a:lstStyle/>
        <a:p>
          <a:endParaRPr lang="pt-BR"/>
        </a:p>
      </dgm:t>
    </dgm:pt>
    <dgm:pt modelId="{8642D9E9-E42D-40EC-9FDD-30F4CD83B8B8}" type="pres">
      <dgm:prSet presAssocID="{3E4A7C3B-947E-46DB-981B-D819D9C6CC04}" presName="compNode" presStyleCnt="0"/>
      <dgm:spPr/>
    </dgm:pt>
    <dgm:pt modelId="{18055AED-7325-45A1-9FF2-BA3715ED6327}" type="pres">
      <dgm:prSet presAssocID="{3E4A7C3B-947E-46DB-981B-D819D9C6CC04}" presName="node" presStyleLbl="node1" presStyleIdx="1" presStyleCnt="4" custScaleX="108048" custLinFactNeighborX="-294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0190AC0-160E-4CC9-AC93-22DF312A0EF5}" type="pres">
      <dgm:prSet presAssocID="{3E4A7C3B-947E-46DB-981B-D819D9C6CC04}" presName="invisiNode" presStyleLbl="node1" presStyleIdx="1" presStyleCnt="4"/>
      <dgm:spPr/>
    </dgm:pt>
    <dgm:pt modelId="{9C8348BD-909B-458D-AE01-C3D96C1E9551}" type="pres">
      <dgm:prSet presAssocID="{3E4A7C3B-947E-46DB-981B-D819D9C6CC04}" presName="imagNode" presStyleLbl="fgImgPlace1" presStyleIdx="1" presStyleCnt="4" custScaleY="101006" custLinFactNeighborX="-2285" custLinFactNeighborY="-4482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8009D8E1-E5FE-4A78-9683-7D25C3E6C045}" type="pres">
      <dgm:prSet presAssocID="{3F3254AA-28C9-4773-9867-A0A1EC97DDBF}" presName="sibTrans" presStyleLbl="sibTrans2D1" presStyleIdx="0" presStyleCnt="0"/>
      <dgm:spPr/>
      <dgm:t>
        <a:bodyPr/>
        <a:lstStyle/>
        <a:p>
          <a:endParaRPr lang="pt-BR"/>
        </a:p>
      </dgm:t>
    </dgm:pt>
    <dgm:pt modelId="{F1C35423-FE42-4986-A499-ED110FF1FD5C}" type="pres">
      <dgm:prSet presAssocID="{CBDF1E76-18F8-4C90-9FE1-A0504C982777}" presName="compNode" presStyleCnt="0"/>
      <dgm:spPr/>
    </dgm:pt>
    <dgm:pt modelId="{39A2B086-13DB-4D2C-B0C4-19FDAE7357AB}" type="pres">
      <dgm:prSet presAssocID="{CBDF1E76-18F8-4C90-9FE1-A0504C982777}" presName="node" presStyleLbl="node1" presStyleIdx="2" presStyleCnt="4" custScaleX="140324" custLinFactNeighborX="5962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4A2B692-2A0C-437D-A4EF-87142302894D}" type="pres">
      <dgm:prSet presAssocID="{CBDF1E76-18F8-4C90-9FE1-A0504C982777}" presName="invisiNode" presStyleLbl="node1" presStyleIdx="2" presStyleCnt="4"/>
      <dgm:spPr/>
    </dgm:pt>
    <dgm:pt modelId="{763816D9-1F51-4D13-90D3-F369712141E4}" type="pres">
      <dgm:prSet presAssocID="{CBDF1E76-18F8-4C90-9FE1-A0504C982777}" presName="imagNode" presStyleLbl="fgImgPlace1" presStyleIdx="2" presStyleCnt="4" custLinFactNeighborX="4938" custLinFactNeighborY="-2241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0D9DF3FF-3FEA-439F-9A8D-8FCC8A15EE49}" type="pres">
      <dgm:prSet presAssocID="{00D62B56-E383-49CC-94E1-B224D15F24F5}" presName="sibTrans" presStyleLbl="sibTrans2D1" presStyleIdx="0" presStyleCnt="0"/>
      <dgm:spPr/>
      <dgm:t>
        <a:bodyPr/>
        <a:lstStyle/>
        <a:p>
          <a:endParaRPr lang="pt-BR"/>
        </a:p>
      </dgm:t>
    </dgm:pt>
    <dgm:pt modelId="{724279A7-4802-4E8F-9C80-9D4C7729AD17}" type="pres">
      <dgm:prSet presAssocID="{167AB113-F087-4C36-9F63-966EB71B6C8E}" presName="compNode" presStyleCnt="0"/>
      <dgm:spPr/>
    </dgm:pt>
    <dgm:pt modelId="{18266985-E1BB-459D-B887-D87DDC889BCF}" type="pres">
      <dgm:prSet presAssocID="{167AB113-F087-4C36-9F63-966EB71B6C8E}" presName="node" presStyleLbl="node1" presStyleIdx="3" presStyleCnt="4" custScaleX="114993" custLinFactNeighborX="1033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1EA9AF2-E6B5-44DC-8970-CCE92AED1B93}" type="pres">
      <dgm:prSet presAssocID="{167AB113-F087-4C36-9F63-966EB71B6C8E}" presName="invisiNode" presStyleLbl="node1" presStyleIdx="3" presStyleCnt="4"/>
      <dgm:spPr/>
    </dgm:pt>
    <dgm:pt modelId="{4471D1D4-3BAD-472E-A0CD-B5155AD37BC1}" type="pres">
      <dgm:prSet presAssocID="{167AB113-F087-4C36-9F63-966EB71B6C8E}" presName="imagNode" presStyleLbl="fgImgPlace1" presStyleIdx="3" presStyleCnt="4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4248DE53-451A-4ECF-84DC-FD2DCEE6DDCE}" type="presOf" srcId="{00D62B56-E383-49CC-94E1-B224D15F24F5}" destId="{0D9DF3FF-3FEA-439F-9A8D-8FCC8A15EE49}" srcOrd="0" destOrd="0" presId="urn:microsoft.com/office/officeart/2005/8/layout/pList2"/>
    <dgm:cxn modelId="{6F520710-13AF-4EC7-A8C0-17424285A702}" type="presOf" srcId="{98016E2D-6B06-461A-B014-7F1181FD2CF5}" destId="{33CF6594-32B8-4D15-A0C9-973ABEB7A2F0}" srcOrd="0" destOrd="0" presId="urn:microsoft.com/office/officeart/2005/8/layout/pList2"/>
    <dgm:cxn modelId="{B1DE479E-7295-4334-8C22-C3A36EDADE27}" srcId="{B2EB9A31-FD02-47FB-ACC5-FD61956078CA}" destId="{167AB113-F087-4C36-9F63-966EB71B6C8E}" srcOrd="3" destOrd="0" parTransId="{98ACF072-A3AD-4404-B867-338047A7A3B6}" sibTransId="{74DA9BE9-9F3C-48C6-BBF7-9E6ACCC96BF0}"/>
    <dgm:cxn modelId="{3ACC6345-95C4-414D-AEBF-ADCC06CD7D8A}" srcId="{B2EB9A31-FD02-47FB-ACC5-FD61956078CA}" destId="{B96F1239-F669-467A-8BCF-F5C3F06AE591}" srcOrd="0" destOrd="0" parTransId="{749A3BA1-9B77-4176-B4D3-BA6F0B0B6682}" sibTransId="{98016E2D-6B06-461A-B014-7F1181FD2CF5}"/>
    <dgm:cxn modelId="{BD451221-3BF6-420D-BDB1-62234562DDDA}" type="presOf" srcId="{3F3254AA-28C9-4773-9867-A0A1EC97DDBF}" destId="{8009D8E1-E5FE-4A78-9683-7D25C3E6C045}" srcOrd="0" destOrd="0" presId="urn:microsoft.com/office/officeart/2005/8/layout/pList2"/>
    <dgm:cxn modelId="{47FCB366-F7BA-4F94-8B1F-188EE1EC7B44}" type="presOf" srcId="{B96F1239-F669-467A-8BCF-F5C3F06AE591}" destId="{39E83E25-BE46-4646-B774-9A5A24DC3534}" srcOrd="0" destOrd="0" presId="urn:microsoft.com/office/officeart/2005/8/layout/pList2"/>
    <dgm:cxn modelId="{3393CB9D-B1FE-47A3-9BBC-DBF78DA0CF0F}" type="presOf" srcId="{3E4A7C3B-947E-46DB-981B-D819D9C6CC04}" destId="{18055AED-7325-45A1-9FF2-BA3715ED6327}" srcOrd="0" destOrd="0" presId="urn:microsoft.com/office/officeart/2005/8/layout/pList2"/>
    <dgm:cxn modelId="{D27EB588-E6AE-491A-A482-C939FF37B8A8}" type="presOf" srcId="{CBDF1E76-18F8-4C90-9FE1-A0504C982777}" destId="{39A2B086-13DB-4D2C-B0C4-19FDAE7357AB}" srcOrd="0" destOrd="0" presId="urn:microsoft.com/office/officeart/2005/8/layout/pList2"/>
    <dgm:cxn modelId="{D504A40C-6122-4644-BCE4-ED16C636DB5E}" srcId="{B2EB9A31-FD02-47FB-ACC5-FD61956078CA}" destId="{3E4A7C3B-947E-46DB-981B-D819D9C6CC04}" srcOrd="1" destOrd="0" parTransId="{A8041D70-F468-47D2-B3BE-5B01CC9DBAA6}" sibTransId="{3F3254AA-28C9-4773-9867-A0A1EC97DDBF}"/>
    <dgm:cxn modelId="{A36D9010-E643-4BDD-BD07-54A5A21E392E}" type="presOf" srcId="{B2EB9A31-FD02-47FB-ACC5-FD61956078CA}" destId="{1631B92A-06C1-4BFA-8678-395EC3C4D4BC}" srcOrd="0" destOrd="0" presId="urn:microsoft.com/office/officeart/2005/8/layout/pList2"/>
    <dgm:cxn modelId="{43F57478-4A5F-4361-B3E1-088DFCD72588}" srcId="{B2EB9A31-FD02-47FB-ACC5-FD61956078CA}" destId="{CBDF1E76-18F8-4C90-9FE1-A0504C982777}" srcOrd="2" destOrd="0" parTransId="{05003FB9-B64D-428B-839E-85339BDFA4BF}" sibTransId="{00D62B56-E383-49CC-94E1-B224D15F24F5}"/>
    <dgm:cxn modelId="{2C7DDFFD-F565-4EA6-A9CA-A759B84ADD6E}" type="presOf" srcId="{167AB113-F087-4C36-9F63-966EB71B6C8E}" destId="{18266985-E1BB-459D-B887-D87DDC889BCF}" srcOrd="0" destOrd="0" presId="urn:microsoft.com/office/officeart/2005/8/layout/pList2"/>
    <dgm:cxn modelId="{F4B062B0-92A0-4C67-BA6D-5F7B8DEA5C80}" type="presParOf" srcId="{1631B92A-06C1-4BFA-8678-395EC3C4D4BC}" destId="{540B8254-C7B4-4BD8-BF88-3A52A08D9280}" srcOrd="0" destOrd="0" presId="urn:microsoft.com/office/officeart/2005/8/layout/pList2"/>
    <dgm:cxn modelId="{8ECFB2A3-C797-45CA-9840-14AAE4AED431}" type="presParOf" srcId="{1631B92A-06C1-4BFA-8678-395EC3C4D4BC}" destId="{5BA8964C-F4C2-4B6C-85BB-086C6AE92704}" srcOrd="1" destOrd="0" presId="urn:microsoft.com/office/officeart/2005/8/layout/pList2"/>
    <dgm:cxn modelId="{69485157-DAB5-422F-8661-923EE7F6A991}" type="presParOf" srcId="{5BA8964C-F4C2-4B6C-85BB-086C6AE92704}" destId="{962D4D6E-DF07-4B81-B0D2-34729DCD1EF9}" srcOrd="0" destOrd="0" presId="urn:microsoft.com/office/officeart/2005/8/layout/pList2"/>
    <dgm:cxn modelId="{4C2AD399-30CE-4E71-8A3C-E2598C30B68E}" type="presParOf" srcId="{962D4D6E-DF07-4B81-B0D2-34729DCD1EF9}" destId="{39E83E25-BE46-4646-B774-9A5A24DC3534}" srcOrd="0" destOrd="0" presId="urn:microsoft.com/office/officeart/2005/8/layout/pList2"/>
    <dgm:cxn modelId="{1CB11572-2A83-41A2-A940-331BFABAF02C}" type="presParOf" srcId="{962D4D6E-DF07-4B81-B0D2-34729DCD1EF9}" destId="{C79B6D0D-BF6E-491E-A3EF-1ED2FC2233B8}" srcOrd="1" destOrd="0" presId="urn:microsoft.com/office/officeart/2005/8/layout/pList2"/>
    <dgm:cxn modelId="{D0381D19-AD11-4344-9C32-974DC861F755}" type="presParOf" srcId="{962D4D6E-DF07-4B81-B0D2-34729DCD1EF9}" destId="{2D0523E4-9C7F-467C-B7C8-65DBE6DB9B11}" srcOrd="2" destOrd="0" presId="urn:microsoft.com/office/officeart/2005/8/layout/pList2"/>
    <dgm:cxn modelId="{F23DDFAF-D13C-4475-8E37-1729A0A1BD04}" type="presParOf" srcId="{5BA8964C-F4C2-4B6C-85BB-086C6AE92704}" destId="{33CF6594-32B8-4D15-A0C9-973ABEB7A2F0}" srcOrd="1" destOrd="0" presId="urn:microsoft.com/office/officeart/2005/8/layout/pList2"/>
    <dgm:cxn modelId="{89A334F3-43A5-4544-8959-441E555B9A2D}" type="presParOf" srcId="{5BA8964C-F4C2-4B6C-85BB-086C6AE92704}" destId="{8642D9E9-E42D-40EC-9FDD-30F4CD83B8B8}" srcOrd="2" destOrd="0" presId="urn:microsoft.com/office/officeart/2005/8/layout/pList2"/>
    <dgm:cxn modelId="{8F4B73E0-40BD-4D4F-A73A-41DF22C162A5}" type="presParOf" srcId="{8642D9E9-E42D-40EC-9FDD-30F4CD83B8B8}" destId="{18055AED-7325-45A1-9FF2-BA3715ED6327}" srcOrd="0" destOrd="0" presId="urn:microsoft.com/office/officeart/2005/8/layout/pList2"/>
    <dgm:cxn modelId="{74D9560E-D309-4DB6-A700-691E5F5FB02D}" type="presParOf" srcId="{8642D9E9-E42D-40EC-9FDD-30F4CD83B8B8}" destId="{60190AC0-160E-4CC9-AC93-22DF312A0EF5}" srcOrd="1" destOrd="0" presId="urn:microsoft.com/office/officeart/2005/8/layout/pList2"/>
    <dgm:cxn modelId="{98D99749-DE0D-4A39-9295-EF89C852C006}" type="presParOf" srcId="{8642D9E9-E42D-40EC-9FDD-30F4CD83B8B8}" destId="{9C8348BD-909B-458D-AE01-C3D96C1E9551}" srcOrd="2" destOrd="0" presId="urn:microsoft.com/office/officeart/2005/8/layout/pList2"/>
    <dgm:cxn modelId="{5439D5E6-2884-459E-AA3B-1F6884893A90}" type="presParOf" srcId="{5BA8964C-F4C2-4B6C-85BB-086C6AE92704}" destId="{8009D8E1-E5FE-4A78-9683-7D25C3E6C045}" srcOrd="3" destOrd="0" presId="urn:microsoft.com/office/officeart/2005/8/layout/pList2"/>
    <dgm:cxn modelId="{435FBEBE-4516-401C-A165-4EE766C64C29}" type="presParOf" srcId="{5BA8964C-F4C2-4B6C-85BB-086C6AE92704}" destId="{F1C35423-FE42-4986-A499-ED110FF1FD5C}" srcOrd="4" destOrd="0" presId="urn:microsoft.com/office/officeart/2005/8/layout/pList2"/>
    <dgm:cxn modelId="{46B6BCE3-8F08-45EF-A84E-3912B2081D2F}" type="presParOf" srcId="{F1C35423-FE42-4986-A499-ED110FF1FD5C}" destId="{39A2B086-13DB-4D2C-B0C4-19FDAE7357AB}" srcOrd="0" destOrd="0" presId="urn:microsoft.com/office/officeart/2005/8/layout/pList2"/>
    <dgm:cxn modelId="{53B4D734-83FA-444E-A4BF-5295FB2F843C}" type="presParOf" srcId="{F1C35423-FE42-4986-A499-ED110FF1FD5C}" destId="{F4A2B692-2A0C-437D-A4EF-87142302894D}" srcOrd="1" destOrd="0" presId="urn:microsoft.com/office/officeart/2005/8/layout/pList2"/>
    <dgm:cxn modelId="{AA2783EE-00DD-4042-A3CF-CB52CB5E8EA8}" type="presParOf" srcId="{F1C35423-FE42-4986-A499-ED110FF1FD5C}" destId="{763816D9-1F51-4D13-90D3-F369712141E4}" srcOrd="2" destOrd="0" presId="urn:microsoft.com/office/officeart/2005/8/layout/pList2"/>
    <dgm:cxn modelId="{1059ED8D-94D2-4A84-B011-E2D5447D7006}" type="presParOf" srcId="{5BA8964C-F4C2-4B6C-85BB-086C6AE92704}" destId="{0D9DF3FF-3FEA-439F-9A8D-8FCC8A15EE49}" srcOrd="5" destOrd="0" presId="urn:microsoft.com/office/officeart/2005/8/layout/pList2"/>
    <dgm:cxn modelId="{7373E33E-FF08-40A9-B6D6-86B8EA0995DF}" type="presParOf" srcId="{5BA8964C-F4C2-4B6C-85BB-086C6AE92704}" destId="{724279A7-4802-4E8F-9C80-9D4C7729AD17}" srcOrd="6" destOrd="0" presId="urn:microsoft.com/office/officeart/2005/8/layout/pList2"/>
    <dgm:cxn modelId="{A51446AD-15D4-487B-ACF3-549E69796430}" type="presParOf" srcId="{724279A7-4802-4E8F-9C80-9D4C7729AD17}" destId="{18266985-E1BB-459D-B887-D87DDC889BCF}" srcOrd="0" destOrd="0" presId="urn:microsoft.com/office/officeart/2005/8/layout/pList2"/>
    <dgm:cxn modelId="{E000238C-7F3C-4A4F-B355-59A06CB6EE28}" type="presParOf" srcId="{724279A7-4802-4E8F-9C80-9D4C7729AD17}" destId="{41EA9AF2-E6B5-44DC-8970-CCE92AED1B93}" srcOrd="1" destOrd="0" presId="urn:microsoft.com/office/officeart/2005/8/layout/pList2"/>
    <dgm:cxn modelId="{51E390EB-8F52-4CB5-B8D5-555E4AE5AE65}" type="presParOf" srcId="{724279A7-4802-4E8F-9C80-9D4C7729AD17}" destId="{4471D1D4-3BAD-472E-A0CD-B5155AD37BC1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AE3AF6-2895-4E0F-A109-E084E36D02AB}" type="doc">
      <dgm:prSet loTypeId="urn:microsoft.com/office/officeart/2005/8/layout/chevron2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21AFB0A1-8E6C-45EC-AF8E-553015FB040F}">
      <dgm:prSet phldrT="[Texto]"/>
      <dgm:spPr/>
      <dgm:t>
        <a:bodyPr/>
        <a:lstStyle/>
        <a:p>
          <a:r>
            <a:rPr lang="pt-BR" dirty="0" smtClean="0"/>
            <a:t>25/05</a:t>
          </a:r>
          <a:endParaRPr lang="pt-BR" dirty="0"/>
        </a:p>
      </dgm:t>
    </dgm:pt>
    <dgm:pt modelId="{08F20DF7-185F-4405-9636-754A7F5DE1F5}" type="parTrans" cxnId="{E29829B4-1736-4326-8EB6-60A3D4DFCE61}">
      <dgm:prSet/>
      <dgm:spPr/>
      <dgm:t>
        <a:bodyPr/>
        <a:lstStyle/>
        <a:p>
          <a:endParaRPr lang="pt-BR"/>
        </a:p>
      </dgm:t>
    </dgm:pt>
    <dgm:pt modelId="{C8AEDA90-45B5-446E-821F-EA4E86F0DEFA}" type="sibTrans" cxnId="{E29829B4-1736-4326-8EB6-60A3D4DFCE61}">
      <dgm:prSet/>
      <dgm:spPr/>
      <dgm:t>
        <a:bodyPr/>
        <a:lstStyle/>
        <a:p>
          <a:endParaRPr lang="pt-BR"/>
        </a:p>
      </dgm:t>
    </dgm:pt>
    <dgm:pt modelId="{67D4DC6F-9B69-49F0-917A-E4151ECCFFEC}">
      <dgm:prSet phldrT="[Texto]"/>
      <dgm:spPr/>
      <dgm:t>
        <a:bodyPr/>
        <a:lstStyle/>
        <a:p>
          <a:r>
            <a:rPr lang="pt-BR" dirty="0" smtClean="0"/>
            <a:t>29/05</a:t>
          </a:r>
          <a:endParaRPr lang="pt-BR" dirty="0"/>
        </a:p>
      </dgm:t>
    </dgm:pt>
    <dgm:pt modelId="{736FBC51-07D4-47FF-B491-B3A22506C826}" type="parTrans" cxnId="{A9554273-9A9C-4782-88F9-BFB4B7E525E1}">
      <dgm:prSet/>
      <dgm:spPr/>
      <dgm:t>
        <a:bodyPr/>
        <a:lstStyle/>
        <a:p>
          <a:endParaRPr lang="pt-BR"/>
        </a:p>
      </dgm:t>
    </dgm:pt>
    <dgm:pt modelId="{59EA50BE-F754-4C99-BD02-93F0D270B4A2}" type="sibTrans" cxnId="{A9554273-9A9C-4782-88F9-BFB4B7E525E1}">
      <dgm:prSet/>
      <dgm:spPr/>
      <dgm:t>
        <a:bodyPr/>
        <a:lstStyle/>
        <a:p>
          <a:endParaRPr lang="pt-BR"/>
        </a:p>
      </dgm:t>
    </dgm:pt>
    <dgm:pt modelId="{D446D098-CA2C-41B9-A220-F370562BD52E}">
      <dgm:prSet phldrT="[Texto]"/>
      <dgm:spPr/>
      <dgm:t>
        <a:bodyPr/>
        <a:lstStyle/>
        <a:p>
          <a:r>
            <a:rPr lang="pt-BR" dirty="0" smtClean="0"/>
            <a:t>10/07</a:t>
          </a:r>
          <a:endParaRPr lang="pt-BR" dirty="0"/>
        </a:p>
      </dgm:t>
    </dgm:pt>
    <dgm:pt modelId="{7749D61A-13D6-4E24-A77E-210D849C927E}" type="parTrans" cxnId="{74B968D8-72D1-473B-82BE-EF8FAA17C963}">
      <dgm:prSet/>
      <dgm:spPr/>
      <dgm:t>
        <a:bodyPr/>
        <a:lstStyle/>
        <a:p>
          <a:endParaRPr lang="pt-BR"/>
        </a:p>
      </dgm:t>
    </dgm:pt>
    <dgm:pt modelId="{229BD1EA-BA5B-4D45-8F97-5A00AD369DFC}" type="sibTrans" cxnId="{74B968D8-72D1-473B-82BE-EF8FAA17C963}">
      <dgm:prSet/>
      <dgm:spPr/>
      <dgm:t>
        <a:bodyPr/>
        <a:lstStyle/>
        <a:p>
          <a:endParaRPr lang="pt-BR"/>
        </a:p>
      </dgm:t>
    </dgm:pt>
    <dgm:pt modelId="{5C569B59-3E4E-46CD-9029-BB736C84CA5C}">
      <dgm:prSet/>
      <dgm:spPr/>
      <dgm:t>
        <a:bodyPr/>
        <a:lstStyle/>
        <a:p>
          <a:r>
            <a:rPr lang="pt-BR" dirty="0" smtClean="0"/>
            <a:t>14/08</a:t>
          </a:r>
          <a:endParaRPr lang="pt-BR" dirty="0"/>
        </a:p>
      </dgm:t>
    </dgm:pt>
    <dgm:pt modelId="{1B9C949A-F683-47DD-A4A9-98341564B6D1}" type="parTrans" cxnId="{E8DEA89B-187D-491D-A60D-563297463DAB}">
      <dgm:prSet/>
      <dgm:spPr/>
      <dgm:t>
        <a:bodyPr/>
        <a:lstStyle/>
        <a:p>
          <a:endParaRPr lang="pt-BR"/>
        </a:p>
      </dgm:t>
    </dgm:pt>
    <dgm:pt modelId="{B6842070-341C-4C57-A911-CCBC86986AA8}" type="sibTrans" cxnId="{E8DEA89B-187D-491D-A60D-563297463DAB}">
      <dgm:prSet/>
      <dgm:spPr/>
      <dgm:t>
        <a:bodyPr/>
        <a:lstStyle/>
        <a:p>
          <a:endParaRPr lang="pt-BR"/>
        </a:p>
      </dgm:t>
    </dgm:pt>
    <dgm:pt modelId="{AEB4AC17-136A-4435-9CB6-BCC40EC7E79B}">
      <dgm:prSet custT="1"/>
      <dgm:spPr/>
      <dgm:t>
        <a:bodyPr/>
        <a:lstStyle/>
        <a:p>
          <a:r>
            <a:rPr lang="pt-BR" sz="2000" dirty="0" smtClean="0"/>
            <a:t>Entrada em vigor da </a:t>
          </a:r>
          <a:r>
            <a:rPr lang="pt-BR" sz="2000" b="1" dirty="0" smtClean="0"/>
            <a:t>General Data </a:t>
          </a:r>
          <a:r>
            <a:rPr lang="pt-BR" sz="2000" b="1" dirty="0" err="1" smtClean="0"/>
            <a:t>Protection</a:t>
          </a:r>
          <a:r>
            <a:rPr lang="pt-BR" sz="2000" b="1" dirty="0" smtClean="0"/>
            <a:t> </a:t>
          </a:r>
          <a:r>
            <a:rPr lang="pt-BR" sz="2000" b="1" dirty="0" err="1" smtClean="0"/>
            <a:t>Regulation</a:t>
          </a:r>
          <a:r>
            <a:rPr lang="pt-BR" sz="2000" b="1" dirty="0" smtClean="0"/>
            <a:t> (GDPR)</a:t>
          </a:r>
          <a:endParaRPr lang="pt-BR" sz="2000" b="1" dirty="0"/>
        </a:p>
      </dgm:t>
    </dgm:pt>
    <dgm:pt modelId="{9E66CE1E-2317-49C1-85CE-BE96E86D3DE0}" type="parTrans" cxnId="{7A417D54-D252-4BD1-90EF-FA89931648BA}">
      <dgm:prSet/>
      <dgm:spPr/>
      <dgm:t>
        <a:bodyPr/>
        <a:lstStyle/>
        <a:p>
          <a:endParaRPr lang="pt-BR"/>
        </a:p>
      </dgm:t>
    </dgm:pt>
    <dgm:pt modelId="{B1FAE7F3-964E-412F-8F2D-43BFB391D13A}" type="sibTrans" cxnId="{7A417D54-D252-4BD1-90EF-FA89931648BA}">
      <dgm:prSet/>
      <dgm:spPr/>
      <dgm:t>
        <a:bodyPr/>
        <a:lstStyle/>
        <a:p>
          <a:endParaRPr lang="pt-BR"/>
        </a:p>
      </dgm:t>
    </dgm:pt>
    <dgm:pt modelId="{1F50DA4F-FEB0-4923-B2F3-AED6C9011CE9}">
      <dgm:prSet custT="1"/>
      <dgm:spPr/>
      <dgm:t>
        <a:bodyPr/>
        <a:lstStyle/>
        <a:p>
          <a:r>
            <a:rPr lang="pt-BR" sz="2000" dirty="0" smtClean="0"/>
            <a:t>PLC 53/2018 </a:t>
          </a:r>
          <a:r>
            <a:rPr lang="pt-BR" sz="2000" b="1" dirty="0" smtClean="0"/>
            <a:t>aprovado no Plenário do Senado Federal </a:t>
          </a:r>
          <a:endParaRPr lang="pt-BR" sz="2000" b="1" dirty="0"/>
        </a:p>
      </dgm:t>
    </dgm:pt>
    <dgm:pt modelId="{88D7AEC5-C040-4F43-9264-FAE89C9BFE6C}" type="parTrans" cxnId="{94468476-6428-405B-851B-6E1E8F611423}">
      <dgm:prSet/>
      <dgm:spPr/>
      <dgm:t>
        <a:bodyPr/>
        <a:lstStyle/>
        <a:p>
          <a:endParaRPr lang="pt-BR"/>
        </a:p>
      </dgm:t>
    </dgm:pt>
    <dgm:pt modelId="{DC6FCBE5-366B-4DFF-92E3-FC490F5AD64B}" type="sibTrans" cxnId="{94468476-6428-405B-851B-6E1E8F611423}">
      <dgm:prSet/>
      <dgm:spPr/>
      <dgm:t>
        <a:bodyPr/>
        <a:lstStyle/>
        <a:p>
          <a:endParaRPr lang="pt-BR"/>
        </a:p>
      </dgm:t>
    </dgm:pt>
    <dgm:pt modelId="{9CF4F24A-380F-4E00-8571-33381ADB9615}">
      <dgm:prSet custT="1"/>
      <dgm:spPr/>
      <dgm:t>
        <a:bodyPr/>
        <a:lstStyle/>
        <a:p>
          <a:r>
            <a:rPr lang="pt-BR" sz="2000" dirty="0" smtClean="0"/>
            <a:t>Presidente sanciona com veto parcial - </a:t>
          </a:r>
          <a:r>
            <a:rPr lang="pt-BR" sz="2000" b="1" dirty="0" smtClean="0"/>
            <a:t>Lei nº 13.709 de 14/08/2018</a:t>
          </a:r>
          <a:endParaRPr lang="pt-BR" sz="2000" b="1" dirty="0"/>
        </a:p>
      </dgm:t>
    </dgm:pt>
    <dgm:pt modelId="{5D6412BE-E030-4A45-B6D3-6A2EF0C9D193}" type="parTrans" cxnId="{9ED2EEDB-E881-416A-A87D-6EF956C63E7D}">
      <dgm:prSet/>
      <dgm:spPr/>
      <dgm:t>
        <a:bodyPr/>
        <a:lstStyle/>
        <a:p>
          <a:endParaRPr lang="pt-BR"/>
        </a:p>
      </dgm:t>
    </dgm:pt>
    <dgm:pt modelId="{BBD3EA4B-8A95-41E2-884D-E54B3054A13E}" type="sibTrans" cxnId="{9ED2EEDB-E881-416A-A87D-6EF956C63E7D}">
      <dgm:prSet/>
      <dgm:spPr/>
      <dgm:t>
        <a:bodyPr/>
        <a:lstStyle/>
        <a:p>
          <a:endParaRPr lang="pt-BR"/>
        </a:p>
      </dgm:t>
    </dgm:pt>
    <dgm:pt modelId="{C66A8081-7969-48C3-8BFB-3CA2241AE22E}">
      <dgm:prSet custT="1"/>
      <dgm:spPr/>
      <dgm:t>
        <a:bodyPr/>
        <a:lstStyle/>
        <a:p>
          <a:r>
            <a:rPr lang="pt-BR" sz="2000" dirty="0" smtClean="0"/>
            <a:t>PL 4.060/2012 </a:t>
          </a:r>
          <a:r>
            <a:rPr lang="pt-BR" sz="2000" b="1" dirty="0" smtClean="0"/>
            <a:t>aprovado no Plenário da Câmara dos Deputados </a:t>
          </a:r>
          <a:r>
            <a:rPr lang="pt-BR" sz="2000" dirty="0" smtClean="0"/>
            <a:t>e enviado para o Senado Federal, que o nomeou como PLC 53/2018</a:t>
          </a:r>
          <a:endParaRPr lang="pt-BR" sz="2000" dirty="0"/>
        </a:p>
      </dgm:t>
    </dgm:pt>
    <dgm:pt modelId="{0B5F7288-4FB8-4FDF-B892-9B44BDE7E9B3}" type="sibTrans" cxnId="{C8F46CBA-ED11-4258-BEEC-C04B8CC0FABC}">
      <dgm:prSet/>
      <dgm:spPr/>
      <dgm:t>
        <a:bodyPr/>
        <a:lstStyle/>
        <a:p>
          <a:endParaRPr lang="pt-BR"/>
        </a:p>
      </dgm:t>
    </dgm:pt>
    <dgm:pt modelId="{CC567928-096D-4EF3-AFD7-BF9FB57400A5}" type="parTrans" cxnId="{C8F46CBA-ED11-4258-BEEC-C04B8CC0FABC}">
      <dgm:prSet/>
      <dgm:spPr/>
      <dgm:t>
        <a:bodyPr/>
        <a:lstStyle/>
        <a:p>
          <a:endParaRPr lang="pt-BR"/>
        </a:p>
      </dgm:t>
    </dgm:pt>
    <dgm:pt modelId="{20EB581B-4334-40B9-B853-09D99533412F}">
      <dgm:prSet/>
      <dgm:spPr/>
      <dgm:t>
        <a:bodyPr/>
        <a:lstStyle/>
        <a:p>
          <a:r>
            <a:rPr lang="pt-BR" dirty="0" smtClean="0"/>
            <a:t>27/12</a:t>
          </a:r>
          <a:endParaRPr lang="pt-BR" dirty="0"/>
        </a:p>
      </dgm:t>
    </dgm:pt>
    <dgm:pt modelId="{5ADE8784-E7F9-4706-929B-49B1101FBF00}" type="parTrans" cxnId="{723DA287-84EF-4554-9E50-7B6DF2AEA7BC}">
      <dgm:prSet/>
      <dgm:spPr/>
      <dgm:t>
        <a:bodyPr/>
        <a:lstStyle/>
        <a:p>
          <a:endParaRPr lang="pt-BR"/>
        </a:p>
      </dgm:t>
    </dgm:pt>
    <dgm:pt modelId="{89425F86-AE37-4E9A-BDAA-112F3D4BC290}" type="sibTrans" cxnId="{723DA287-84EF-4554-9E50-7B6DF2AEA7BC}">
      <dgm:prSet/>
      <dgm:spPr/>
      <dgm:t>
        <a:bodyPr/>
        <a:lstStyle/>
        <a:p>
          <a:endParaRPr lang="pt-BR"/>
        </a:p>
      </dgm:t>
    </dgm:pt>
    <dgm:pt modelId="{BF2E9D7C-12F6-4B0D-B7C7-FD9C28646C98}">
      <dgm:prSet custT="1"/>
      <dgm:spPr/>
      <dgm:t>
        <a:bodyPr/>
        <a:lstStyle/>
        <a:p>
          <a:r>
            <a:rPr lang="pt-BR" sz="2000" dirty="0" smtClean="0"/>
            <a:t>Publicação da </a:t>
          </a:r>
          <a:r>
            <a:rPr lang="pt-BR" sz="2000" b="1" dirty="0" smtClean="0"/>
            <a:t>Medida Provisória 869 de 2018</a:t>
          </a:r>
          <a:r>
            <a:rPr lang="pt-BR" sz="2000" b="0" dirty="0" smtClean="0"/>
            <a:t>, que cria a Autoridade Nacional de Proteção de Dados (ANPD)</a:t>
          </a:r>
          <a:endParaRPr lang="pt-BR" sz="2000" b="0" dirty="0"/>
        </a:p>
      </dgm:t>
    </dgm:pt>
    <dgm:pt modelId="{FD98E091-1DA3-448C-B339-5F5E590E44A3}" type="parTrans" cxnId="{5BA76A7F-3585-4497-99E7-3A6687EC9293}">
      <dgm:prSet/>
      <dgm:spPr/>
      <dgm:t>
        <a:bodyPr/>
        <a:lstStyle/>
        <a:p>
          <a:endParaRPr lang="pt-BR"/>
        </a:p>
      </dgm:t>
    </dgm:pt>
    <dgm:pt modelId="{C463DB16-34A5-493E-923D-0B15776763C7}" type="sibTrans" cxnId="{5BA76A7F-3585-4497-99E7-3A6687EC9293}">
      <dgm:prSet/>
      <dgm:spPr/>
      <dgm:t>
        <a:bodyPr/>
        <a:lstStyle/>
        <a:p>
          <a:endParaRPr lang="pt-BR"/>
        </a:p>
      </dgm:t>
    </dgm:pt>
    <dgm:pt modelId="{52AC22DC-B2E6-4040-9ECF-6D6A842DB411}" type="pres">
      <dgm:prSet presAssocID="{24AE3AF6-2895-4E0F-A109-E084E36D02AB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DD73BC20-4777-4B77-AC46-BF9465CA52B9}" type="pres">
      <dgm:prSet presAssocID="{21AFB0A1-8E6C-45EC-AF8E-553015FB040F}" presName="composite" presStyleCnt="0"/>
      <dgm:spPr/>
    </dgm:pt>
    <dgm:pt modelId="{77ABF0E8-6829-4A93-947A-5F83A6A755A7}" type="pres">
      <dgm:prSet presAssocID="{21AFB0A1-8E6C-45EC-AF8E-553015FB040F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D76562-6C8D-428B-9DC2-A9880D1DEFF5}" type="pres">
      <dgm:prSet presAssocID="{21AFB0A1-8E6C-45EC-AF8E-553015FB040F}" presName="descendantText" presStyleLbl="alignAcc1" presStyleIdx="0" presStyleCnt="5" custLinFactNeighborY="-11289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E8A2B88-10C5-44C9-BD11-F75F1AF0A731}" type="pres">
      <dgm:prSet presAssocID="{C8AEDA90-45B5-446E-821F-EA4E86F0DEFA}" presName="sp" presStyleCnt="0"/>
      <dgm:spPr/>
    </dgm:pt>
    <dgm:pt modelId="{194F309D-4232-43BC-9606-7C70670BDF4F}" type="pres">
      <dgm:prSet presAssocID="{67D4DC6F-9B69-49F0-917A-E4151ECCFFEC}" presName="composite" presStyleCnt="0"/>
      <dgm:spPr/>
    </dgm:pt>
    <dgm:pt modelId="{EB333C6F-8E94-418D-A227-2703D1650069}" type="pres">
      <dgm:prSet presAssocID="{67D4DC6F-9B69-49F0-917A-E4151ECCFFEC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11AF569-2C13-472B-904F-E01386A0A7E2}" type="pres">
      <dgm:prSet presAssocID="{67D4DC6F-9B69-49F0-917A-E4151ECCFFEC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B11D267-9A1B-48D6-8AD3-B82B295737B0}" type="pres">
      <dgm:prSet presAssocID="{59EA50BE-F754-4C99-BD02-93F0D270B4A2}" presName="sp" presStyleCnt="0"/>
      <dgm:spPr/>
    </dgm:pt>
    <dgm:pt modelId="{AF8319A2-0425-4A91-9D37-637B559CCA3D}" type="pres">
      <dgm:prSet presAssocID="{D446D098-CA2C-41B9-A220-F370562BD52E}" presName="composite" presStyleCnt="0"/>
      <dgm:spPr/>
    </dgm:pt>
    <dgm:pt modelId="{0E149377-0417-4840-B662-F8923494BA88}" type="pres">
      <dgm:prSet presAssocID="{D446D098-CA2C-41B9-A220-F370562BD52E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C1CA047-A64B-42AF-AF2F-70F804339D22}" type="pres">
      <dgm:prSet presAssocID="{D446D098-CA2C-41B9-A220-F370562BD52E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8A4E3B80-9D56-44D2-BC1B-FAF8ACEBA7F3}" type="pres">
      <dgm:prSet presAssocID="{229BD1EA-BA5B-4D45-8F97-5A00AD369DFC}" presName="sp" presStyleCnt="0"/>
      <dgm:spPr/>
    </dgm:pt>
    <dgm:pt modelId="{DCAD7BA8-38CA-48FD-A57B-3739A61437CD}" type="pres">
      <dgm:prSet presAssocID="{5C569B59-3E4E-46CD-9029-BB736C84CA5C}" presName="composite" presStyleCnt="0"/>
      <dgm:spPr/>
    </dgm:pt>
    <dgm:pt modelId="{35689C03-1399-4CC9-BF2B-E7E084C03923}" type="pres">
      <dgm:prSet presAssocID="{5C569B59-3E4E-46CD-9029-BB736C84CA5C}" presName="parentText" presStyleLbl="alignNode1" presStyleIdx="3" presStyleCnt="5" custLinFactNeighborY="0">
        <dgm:presLayoutVars>
          <dgm:chMax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0A022BB-6505-4853-8F20-550590D9AE88}" type="pres">
      <dgm:prSet presAssocID="{5C569B59-3E4E-46CD-9029-BB736C84CA5C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319EE8E-1882-4F5A-8222-01C43D2C1AA0}" type="pres">
      <dgm:prSet presAssocID="{B6842070-341C-4C57-A911-CCBC86986AA8}" presName="sp" presStyleCnt="0"/>
      <dgm:spPr/>
    </dgm:pt>
    <dgm:pt modelId="{A2BA7940-CCE0-49E0-993B-74E86A8AFB1B}" type="pres">
      <dgm:prSet presAssocID="{20EB581B-4334-40B9-B853-09D99533412F}" presName="composite" presStyleCnt="0"/>
      <dgm:spPr/>
    </dgm:pt>
    <dgm:pt modelId="{7C1B9557-35B7-4240-B651-F219A048084C}" type="pres">
      <dgm:prSet presAssocID="{20EB581B-4334-40B9-B853-09D99533412F}" presName="parentText" presStyleLbl="alignNode1" presStyleIdx="4" presStyleCnt="5" custLinFactNeighborY="6816">
        <dgm:presLayoutVars>
          <dgm:chMax val="1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2081AC4-050B-4F47-9534-DAEB69F5662F}" type="pres">
      <dgm:prSet presAssocID="{20EB581B-4334-40B9-B853-09D99533412F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84380317-C488-42E8-B80C-268E0AAD2BBF}" type="presOf" srcId="{1F50DA4F-FEB0-4923-B2F3-AED6C9011CE9}" destId="{DC1CA047-A64B-42AF-AF2F-70F804339D22}" srcOrd="0" destOrd="0" presId="urn:microsoft.com/office/officeart/2005/8/layout/chevron2"/>
    <dgm:cxn modelId="{A9554273-9A9C-4782-88F9-BFB4B7E525E1}" srcId="{24AE3AF6-2895-4E0F-A109-E084E36D02AB}" destId="{67D4DC6F-9B69-49F0-917A-E4151ECCFFEC}" srcOrd="1" destOrd="0" parTransId="{736FBC51-07D4-47FF-B491-B3A22506C826}" sibTransId="{59EA50BE-F754-4C99-BD02-93F0D270B4A2}"/>
    <dgm:cxn modelId="{723DA287-84EF-4554-9E50-7B6DF2AEA7BC}" srcId="{24AE3AF6-2895-4E0F-A109-E084E36D02AB}" destId="{20EB581B-4334-40B9-B853-09D99533412F}" srcOrd="4" destOrd="0" parTransId="{5ADE8784-E7F9-4706-929B-49B1101FBF00}" sibTransId="{89425F86-AE37-4E9A-BDAA-112F3D4BC290}"/>
    <dgm:cxn modelId="{EDD5B9AB-099A-4690-97C9-D60D93E07541}" type="presOf" srcId="{BF2E9D7C-12F6-4B0D-B7C7-FD9C28646C98}" destId="{42081AC4-050B-4F47-9534-DAEB69F5662F}" srcOrd="0" destOrd="0" presId="urn:microsoft.com/office/officeart/2005/8/layout/chevron2"/>
    <dgm:cxn modelId="{9ED2EEDB-E881-416A-A87D-6EF956C63E7D}" srcId="{5C569B59-3E4E-46CD-9029-BB736C84CA5C}" destId="{9CF4F24A-380F-4E00-8571-33381ADB9615}" srcOrd="0" destOrd="0" parTransId="{5D6412BE-E030-4A45-B6D3-6A2EF0C9D193}" sibTransId="{BBD3EA4B-8A95-41E2-884D-E54B3054A13E}"/>
    <dgm:cxn modelId="{A9840F01-551F-4485-A59A-B477A99C923A}" type="presOf" srcId="{5C569B59-3E4E-46CD-9029-BB736C84CA5C}" destId="{35689C03-1399-4CC9-BF2B-E7E084C03923}" srcOrd="0" destOrd="0" presId="urn:microsoft.com/office/officeart/2005/8/layout/chevron2"/>
    <dgm:cxn modelId="{D17BD26A-CBF7-44FA-9C9F-90998C5166B5}" type="presOf" srcId="{D446D098-CA2C-41B9-A220-F370562BD52E}" destId="{0E149377-0417-4840-B662-F8923494BA88}" srcOrd="0" destOrd="0" presId="urn:microsoft.com/office/officeart/2005/8/layout/chevron2"/>
    <dgm:cxn modelId="{E8DEA89B-187D-491D-A60D-563297463DAB}" srcId="{24AE3AF6-2895-4E0F-A109-E084E36D02AB}" destId="{5C569B59-3E4E-46CD-9029-BB736C84CA5C}" srcOrd="3" destOrd="0" parTransId="{1B9C949A-F683-47DD-A4A9-98341564B6D1}" sibTransId="{B6842070-341C-4C57-A911-CCBC86986AA8}"/>
    <dgm:cxn modelId="{E29829B4-1736-4326-8EB6-60A3D4DFCE61}" srcId="{24AE3AF6-2895-4E0F-A109-E084E36D02AB}" destId="{21AFB0A1-8E6C-45EC-AF8E-553015FB040F}" srcOrd="0" destOrd="0" parTransId="{08F20DF7-185F-4405-9636-754A7F5DE1F5}" sibTransId="{C8AEDA90-45B5-446E-821F-EA4E86F0DEFA}"/>
    <dgm:cxn modelId="{BBCCEA05-75C6-47D9-BB04-5C77C8251D50}" type="presOf" srcId="{20EB581B-4334-40B9-B853-09D99533412F}" destId="{7C1B9557-35B7-4240-B651-F219A048084C}" srcOrd="0" destOrd="0" presId="urn:microsoft.com/office/officeart/2005/8/layout/chevron2"/>
    <dgm:cxn modelId="{1EA72156-4AC8-476A-98CA-81B2092FBC36}" type="presOf" srcId="{24AE3AF6-2895-4E0F-A109-E084E36D02AB}" destId="{52AC22DC-B2E6-4040-9ECF-6D6A842DB411}" srcOrd="0" destOrd="0" presId="urn:microsoft.com/office/officeart/2005/8/layout/chevron2"/>
    <dgm:cxn modelId="{7A417D54-D252-4BD1-90EF-FA89931648BA}" srcId="{21AFB0A1-8E6C-45EC-AF8E-553015FB040F}" destId="{AEB4AC17-136A-4435-9CB6-BCC40EC7E79B}" srcOrd="0" destOrd="0" parTransId="{9E66CE1E-2317-49C1-85CE-BE96E86D3DE0}" sibTransId="{B1FAE7F3-964E-412F-8F2D-43BFB391D13A}"/>
    <dgm:cxn modelId="{4D58C3A0-10EE-42A4-B85C-C1BF2A8E6A29}" type="presOf" srcId="{21AFB0A1-8E6C-45EC-AF8E-553015FB040F}" destId="{77ABF0E8-6829-4A93-947A-5F83A6A755A7}" srcOrd="0" destOrd="0" presId="urn:microsoft.com/office/officeart/2005/8/layout/chevron2"/>
    <dgm:cxn modelId="{94468476-6428-405B-851B-6E1E8F611423}" srcId="{D446D098-CA2C-41B9-A220-F370562BD52E}" destId="{1F50DA4F-FEB0-4923-B2F3-AED6C9011CE9}" srcOrd="0" destOrd="0" parTransId="{88D7AEC5-C040-4F43-9264-FAE89C9BFE6C}" sibTransId="{DC6FCBE5-366B-4DFF-92E3-FC490F5AD64B}"/>
    <dgm:cxn modelId="{8E60A44A-CDD3-44DC-B18F-EC7378D9FDDC}" type="presOf" srcId="{C66A8081-7969-48C3-8BFB-3CA2241AE22E}" destId="{B11AF569-2C13-472B-904F-E01386A0A7E2}" srcOrd="0" destOrd="0" presId="urn:microsoft.com/office/officeart/2005/8/layout/chevron2"/>
    <dgm:cxn modelId="{5BA76A7F-3585-4497-99E7-3A6687EC9293}" srcId="{20EB581B-4334-40B9-B853-09D99533412F}" destId="{BF2E9D7C-12F6-4B0D-B7C7-FD9C28646C98}" srcOrd="0" destOrd="0" parTransId="{FD98E091-1DA3-448C-B339-5F5E590E44A3}" sibTransId="{C463DB16-34A5-493E-923D-0B15776763C7}"/>
    <dgm:cxn modelId="{45CA2745-73FC-4F2C-90C8-A72CC887916B}" type="presOf" srcId="{9CF4F24A-380F-4E00-8571-33381ADB9615}" destId="{F0A022BB-6505-4853-8F20-550590D9AE88}" srcOrd="0" destOrd="0" presId="urn:microsoft.com/office/officeart/2005/8/layout/chevron2"/>
    <dgm:cxn modelId="{C8F46CBA-ED11-4258-BEEC-C04B8CC0FABC}" srcId="{67D4DC6F-9B69-49F0-917A-E4151ECCFFEC}" destId="{C66A8081-7969-48C3-8BFB-3CA2241AE22E}" srcOrd="0" destOrd="0" parTransId="{CC567928-096D-4EF3-AFD7-BF9FB57400A5}" sibTransId="{0B5F7288-4FB8-4FDF-B892-9B44BDE7E9B3}"/>
    <dgm:cxn modelId="{FD8617EB-3BA2-4AFD-B009-6769D2037C36}" type="presOf" srcId="{AEB4AC17-136A-4435-9CB6-BCC40EC7E79B}" destId="{C2D76562-6C8D-428B-9DC2-A9880D1DEFF5}" srcOrd="0" destOrd="0" presId="urn:microsoft.com/office/officeart/2005/8/layout/chevron2"/>
    <dgm:cxn modelId="{74B968D8-72D1-473B-82BE-EF8FAA17C963}" srcId="{24AE3AF6-2895-4E0F-A109-E084E36D02AB}" destId="{D446D098-CA2C-41B9-A220-F370562BD52E}" srcOrd="2" destOrd="0" parTransId="{7749D61A-13D6-4E24-A77E-210D849C927E}" sibTransId="{229BD1EA-BA5B-4D45-8F97-5A00AD369DFC}"/>
    <dgm:cxn modelId="{F09DC0A6-58FE-4968-9C9D-D3E31D37F7B0}" type="presOf" srcId="{67D4DC6F-9B69-49F0-917A-E4151ECCFFEC}" destId="{EB333C6F-8E94-418D-A227-2703D1650069}" srcOrd="0" destOrd="0" presId="urn:microsoft.com/office/officeart/2005/8/layout/chevron2"/>
    <dgm:cxn modelId="{CD6111E4-8C70-4087-8E70-AAE4BE7C9182}" type="presParOf" srcId="{52AC22DC-B2E6-4040-9ECF-6D6A842DB411}" destId="{DD73BC20-4777-4B77-AC46-BF9465CA52B9}" srcOrd="0" destOrd="0" presId="urn:microsoft.com/office/officeart/2005/8/layout/chevron2"/>
    <dgm:cxn modelId="{F9104C60-A405-4349-97DD-3B4369ADBB44}" type="presParOf" srcId="{DD73BC20-4777-4B77-AC46-BF9465CA52B9}" destId="{77ABF0E8-6829-4A93-947A-5F83A6A755A7}" srcOrd="0" destOrd="0" presId="urn:microsoft.com/office/officeart/2005/8/layout/chevron2"/>
    <dgm:cxn modelId="{78A9382A-04E3-4DEF-8FEA-C1AEB5278ED0}" type="presParOf" srcId="{DD73BC20-4777-4B77-AC46-BF9465CA52B9}" destId="{C2D76562-6C8D-428B-9DC2-A9880D1DEFF5}" srcOrd="1" destOrd="0" presId="urn:microsoft.com/office/officeart/2005/8/layout/chevron2"/>
    <dgm:cxn modelId="{BEDA39F0-CBA3-4FFE-B112-7C4BCE2D7BEF}" type="presParOf" srcId="{52AC22DC-B2E6-4040-9ECF-6D6A842DB411}" destId="{8E8A2B88-10C5-44C9-BD11-F75F1AF0A731}" srcOrd="1" destOrd="0" presId="urn:microsoft.com/office/officeart/2005/8/layout/chevron2"/>
    <dgm:cxn modelId="{B1D09214-84E0-49C8-9D30-89FCF730B9E1}" type="presParOf" srcId="{52AC22DC-B2E6-4040-9ECF-6D6A842DB411}" destId="{194F309D-4232-43BC-9606-7C70670BDF4F}" srcOrd="2" destOrd="0" presId="urn:microsoft.com/office/officeart/2005/8/layout/chevron2"/>
    <dgm:cxn modelId="{F26B34CB-7942-40F8-B471-7505AFC2A6C8}" type="presParOf" srcId="{194F309D-4232-43BC-9606-7C70670BDF4F}" destId="{EB333C6F-8E94-418D-A227-2703D1650069}" srcOrd="0" destOrd="0" presId="urn:microsoft.com/office/officeart/2005/8/layout/chevron2"/>
    <dgm:cxn modelId="{9D6C0FB7-8252-4989-92BF-DDD16A0470D6}" type="presParOf" srcId="{194F309D-4232-43BC-9606-7C70670BDF4F}" destId="{B11AF569-2C13-472B-904F-E01386A0A7E2}" srcOrd="1" destOrd="0" presId="urn:microsoft.com/office/officeart/2005/8/layout/chevron2"/>
    <dgm:cxn modelId="{9B4CBE35-63D4-4402-9F77-76C86BE82C95}" type="presParOf" srcId="{52AC22DC-B2E6-4040-9ECF-6D6A842DB411}" destId="{4B11D267-9A1B-48D6-8AD3-B82B295737B0}" srcOrd="3" destOrd="0" presId="urn:microsoft.com/office/officeart/2005/8/layout/chevron2"/>
    <dgm:cxn modelId="{E9AD0AB9-3992-4120-B4EF-498F0C36F0E9}" type="presParOf" srcId="{52AC22DC-B2E6-4040-9ECF-6D6A842DB411}" destId="{AF8319A2-0425-4A91-9D37-637B559CCA3D}" srcOrd="4" destOrd="0" presId="urn:microsoft.com/office/officeart/2005/8/layout/chevron2"/>
    <dgm:cxn modelId="{378761A0-E4D4-4327-8DAA-1D0C78309DC1}" type="presParOf" srcId="{AF8319A2-0425-4A91-9D37-637B559CCA3D}" destId="{0E149377-0417-4840-B662-F8923494BA88}" srcOrd="0" destOrd="0" presId="urn:microsoft.com/office/officeart/2005/8/layout/chevron2"/>
    <dgm:cxn modelId="{5202CA33-13CA-4972-90A7-CC75D5B901E1}" type="presParOf" srcId="{AF8319A2-0425-4A91-9D37-637B559CCA3D}" destId="{DC1CA047-A64B-42AF-AF2F-70F804339D22}" srcOrd="1" destOrd="0" presId="urn:microsoft.com/office/officeart/2005/8/layout/chevron2"/>
    <dgm:cxn modelId="{AA0EBAD0-71E5-4630-9DD8-D951989E7490}" type="presParOf" srcId="{52AC22DC-B2E6-4040-9ECF-6D6A842DB411}" destId="{8A4E3B80-9D56-44D2-BC1B-FAF8ACEBA7F3}" srcOrd="5" destOrd="0" presId="urn:microsoft.com/office/officeart/2005/8/layout/chevron2"/>
    <dgm:cxn modelId="{BDC18FD2-62E3-4659-8356-DAC49F5E1D3D}" type="presParOf" srcId="{52AC22DC-B2E6-4040-9ECF-6D6A842DB411}" destId="{DCAD7BA8-38CA-48FD-A57B-3739A61437CD}" srcOrd="6" destOrd="0" presId="urn:microsoft.com/office/officeart/2005/8/layout/chevron2"/>
    <dgm:cxn modelId="{18AACE7E-9676-4B73-85A6-D7B26D021902}" type="presParOf" srcId="{DCAD7BA8-38CA-48FD-A57B-3739A61437CD}" destId="{35689C03-1399-4CC9-BF2B-E7E084C03923}" srcOrd="0" destOrd="0" presId="urn:microsoft.com/office/officeart/2005/8/layout/chevron2"/>
    <dgm:cxn modelId="{5DD1B0E5-6315-46A9-AD6E-5F71DEA810F9}" type="presParOf" srcId="{DCAD7BA8-38CA-48FD-A57B-3739A61437CD}" destId="{F0A022BB-6505-4853-8F20-550590D9AE88}" srcOrd="1" destOrd="0" presId="urn:microsoft.com/office/officeart/2005/8/layout/chevron2"/>
    <dgm:cxn modelId="{F0026AE9-288E-42E0-A6C8-86DC1868BDB1}" type="presParOf" srcId="{52AC22DC-B2E6-4040-9ECF-6D6A842DB411}" destId="{F319EE8E-1882-4F5A-8222-01C43D2C1AA0}" srcOrd="7" destOrd="0" presId="urn:microsoft.com/office/officeart/2005/8/layout/chevron2"/>
    <dgm:cxn modelId="{C8012611-C03F-4935-AC31-74AB573267E3}" type="presParOf" srcId="{52AC22DC-B2E6-4040-9ECF-6D6A842DB411}" destId="{A2BA7940-CCE0-49E0-993B-74E86A8AFB1B}" srcOrd="8" destOrd="0" presId="urn:microsoft.com/office/officeart/2005/8/layout/chevron2"/>
    <dgm:cxn modelId="{D7BC6692-FE7C-4331-ACBB-221E1045E5CA}" type="presParOf" srcId="{A2BA7940-CCE0-49E0-993B-74E86A8AFB1B}" destId="{7C1B9557-35B7-4240-B651-F219A048084C}" srcOrd="0" destOrd="0" presId="urn:microsoft.com/office/officeart/2005/8/layout/chevron2"/>
    <dgm:cxn modelId="{F83C3617-835E-41FC-8B07-CC2547122537}" type="presParOf" srcId="{A2BA7940-CCE0-49E0-993B-74E86A8AFB1B}" destId="{42081AC4-050B-4F47-9534-DAEB69F5662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D5078-3E15-4A6E-920B-CAFFBE48A005}">
      <dsp:nvSpPr>
        <dsp:cNvPr id="0" name=""/>
        <dsp:cNvSpPr/>
      </dsp:nvSpPr>
      <dsp:spPr>
        <a:xfrm>
          <a:off x="0" y="3332926"/>
          <a:ext cx="8665590" cy="10939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b="1" u="sng" kern="1200" dirty="0" smtClean="0"/>
            <a:t>NÍVEL OPERACIONAL </a:t>
          </a:r>
          <a:r>
            <a:rPr lang="pt-BR" sz="1500" kern="1200" dirty="0" smtClean="0"/>
            <a:t>– </a:t>
          </a:r>
          <a:r>
            <a:rPr lang="pt-BR" sz="1500" b="1" kern="1200" dirty="0" smtClean="0"/>
            <a:t>PLANO NACIONAL DE SI - </a:t>
          </a:r>
          <a:r>
            <a:rPr lang="pt-BR" sz="1500" kern="1200" dirty="0" smtClean="0"/>
            <a:t> Apresenta o “como, quando, quanto, quem, onde...”</a:t>
          </a:r>
          <a:endParaRPr lang="pt-BR" sz="1500" kern="1200" dirty="0"/>
        </a:p>
      </dsp:txBody>
      <dsp:txXfrm>
        <a:off x="0" y="3332926"/>
        <a:ext cx="8665590" cy="590728"/>
      </dsp:txXfrm>
    </dsp:sp>
    <dsp:sp modelId="{179713A3-7FBD-4013-B593-20D73AE8A0AF}">
      <dsp:nvSpPr>
        <dsp:cNvPr id="0" name=""/>
        <dsp:cNvSpPr/>
      </dsp:nvSpPr>
      <dsp:spPr>
        <a:xfrm>
          <a:off x="0" y="3923595"/>
          <a:ext cx="2885709" cy="50321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b="0" kern="1200" dirty="0" smtClean="0">
              <a:latin typeface="Calibri" panose="020F0502020204030204" pitchFamily="34" charset="0"/>
            </a:rPr>
            <a:t>Plano Nacional de Tratamento e Resposta de </a:t>
          </a:r>
          <a:r>
            <a:rPr lang="pt-BR" sz="1100" b="0" kern="1200" dirty="0" err="1" smtClean="0">
              <a:latin typeface="Calibri" panose="020F0502020204030204" pitchFamily="34" charset="0"/>
            </a:rPr>
            <a:t>Iincidentes</a:t>
          </a:r>
          <a:r>
            <a:rPr lang="pt-BR" sz="1100" b="0" kern="1200" dirty="0" smtClean="0">
              <a:latin typeface="Calibri" panose="020F0502020204030204" pitchFamily="34" charset="0"/>
            </a:rPr>
            <a:t> Computacionais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b="0" kern="1200" dirty="0" smtClean="0">
              <a:latin typeface="Calibri" panose="020F0502020204030204" pitchFamily="34" charset="0"/>
            </a:rPr>
            <a:t>(PNTIR)</a:t>
          </a:r>
          <a:endParaRPr lang="pt-BR" sz="1100" b="0" kern="1200" dirty="0"/>
        </a:p>
      </dsp:txBody>
      <dsp:txXfrm>
        <a:off x="0" y="3923595"/>
        <a:ext cx="2885709" cy="503212"/>
      </dsp:txXfrm>
    </dsp:sp>
    <dsp:sp modelId="{2682E1C9-DD65-4E4F-B3EB-4397D30E34EE}">
      <dsp:nvSpPr>
        <dsp:cNvPr id="0" name=""/>
        <dsp:cNvSpPr/>
      </dsp:nvSpPr>
      <dsp:spPr>
        <a:xfrm>
          <a:off x="2889940" y="3901775"/>
          <a:ext cx="2885709" cy="50321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38100" rIns="21336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000" b="1" kern="1200" dirty="0" smtClean="0">
              <a:latin typeface="Calibri" panose="020F0502020204030204" pitchFamily="34" charset="0"/>
            </a:rPr>
            <a:t>.............</a:t>
          </a:r>
          <a:endParaRPr lang="pt-BR" sz="3000" kern="1200" dirty="0"/>
        </a:p>
      </dsp:txBody>
      <dsp:txXfrm>
        <a:off x="2889940" y="3901775"/>
        <a:ext cx="2885709" cy="503212"/>
      </dsp:txXfrm>
    </dsp:sp>
    <dsp:sp modelId="{B402ECFB-DA1E-469E-8844-4A3B4CC9AFAC}">
      <dsp:nvSpPr>
        <dsp:cNvPr id="0" name=""/>
        <dsp:cNvSpPr/>
      </dsp:nvSpPr>
      <dsp:spPr>
        <a:xfrm>
          <a:off x="5775649" y="3901775"/>
          <a:ext cx="2885709" cy="50321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38100" rIns="21336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000" b="1" kern="1200" dirty="0" smtClean="0">
              <a:latin typeface="Calibri" panose="020F0502020204030204" pitchFamily="34" charset="0"/>
            </a:rPr>
            <a:t>.............</a:t>
          </a:r>
          <a:endParaRPr lang="pt-BR" sz="3000" kern="1200" dirty="0"/>
        </a:p>
      </dsp:txBody>
      <dsp:txXfrm>
        <a:off x="5775649" y="3901775"/>
        <a:ext cx="2885709" cy="503212"/>
      </dsp:txXfrm>
    </dsp:sp>
    <dsp:sp modelId="{8543D10D-13CD-421E-9981-3B17E335E648}">
      <dsp:nvSpPr>
        <dsp:cNvPr id="0" name=""/>
        <dsp:cNvSpPr/>
      </dsp:nvSpPr>
      <dsp:spPr>
        <a:xfrm rot="10800000">
          <a:off x="0" y="1666854"/>
          <a:ext cx="8665590" cy="1682481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900" b="1" u="sng" kern="1200" dirty="0" smtClean="0"/>
            <a:t>NÍVEL TÁTICO </a:t>
          </a:r>
          <a:r>
            <a:rPr lang="pt-BR" sz="1900" kern="1200" dirty="0" smtClean="0"/>
            <a:t>– </a:t>
          </a:r>
          <a:r>
            <a:rPr lang="pt-BR" sz="2400" b="1" kern="1200" dirty="0" smtClean="0"/>
            <a:t>ESTRATÉGIA NACIONAL DE SI - </a:t>
          </a:r>
          <a:r>
            <a:rPr lang="pt-BR" sz="2400" kern="1200" dirty="0" smtClean="0"/>
            <a:t> </a:t>
          </a:r>
          <a:r>
            <a:rPr lang="pt-BR" sz="1700" kern="1200" dirty="0" smtClean="0"/>
            <a:t>Apresenta as ações estratégicas</a:t>
          </a:r>
          <a:endParaRPr lang="pt-BR" sz="1700" b="1" kern="1200" dirty="0"/>
        </a:p>
      </dsp:txBody>
      <dsp:txXfrm rot="-10800000">
        <a:off x="0" y="1666854"/>
        <a:ext cx="8665590" cy="590550"/>
      </dsp:txXfrm>
    </dsp:sp>
    <dsp:sp modelId="{47A61AB8-BAA5-4A38-9E3C-C577EFFE5C76}">
      <dsp:nvSpPr>
        <dsp:cNvPr id="0" name=""/>
        <dsp:cNvSpPr/>
      </dsp:nvSpPr>
      <dsp:spPr>
        <a:xfrm>
          <a:off x="1308" y="2268407"/>
          <a:ext cx="1875604" cy="50306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Segurança Cibernética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(ENSI-</a:t>
          </a:r>
          <a:r>
            <a:rPr lang="pt-BR" sz="1100" kern="1200" dirty="0" err="1" smtClean="0"/>
            <a:t>Ciber</a:t>
          </a:r>
          <a:r>
            <a:rPr lang="pt-BR" sz="1100" kern="1200" dirty="0" smtClean="0"/>
            <a:t>)</a:t>
          </a:r>
          <a:endParaRPr lang="pt-BR" sz="1100" kern="1200" dirty="0"/>
        </a:p>
      </dsp:txBody>
      <dsp:txXfrm>
        <a:off x="1308" y="2268407"/>
        <a:ext cx="1875604" cy="503061"/>
      </dsp:txXfrm>
    </dsp:sp>
    <dsp:sp modelId="{239C3BEC-2787-4CCF-988D-BDAB7FCCBB63}">
      <dsp:nvSpPr>
        <dsp:cNvPr id="0" name=""/>
        <dsp:cNvSpPr/>
      </dsp:nvSpPr>
      <dsp:spPr>
        <a:xfrm>
          <a:off x="3581932" y="2267411"/>
          <a:ext cx="1601740" cy="503061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Segurança das Infraestruturas Críticas</a:t>
          </a:r>
          <a:endParaRPr lang="pt-BR" sz="1100" kern="1200" dirty="0"/>
        </a:p>
      </dsp:txBody>
      <dsp:txXfrm>
        <a:off x="3581932" y="2267411"/>
        <a:ext cx="1601740" cy="503061"/>
      </dsp:txXfrm>
    </dsp:sp>
    <dsp:sp modelId="{B04CFEA6-F178-4BED-BC9B-9B4AC0FA661B}">
      <dsp:nvSpPr>
        <dsp:cNvPr id="0" name=""/>
        <dsp:cNvSpPr/>
      </dsp:nvSpPr>
      <dsp:spPr>
        <a:xfrm>
          <a:off x="1846810" y="2267411"/>
          <a:ext cx="1720070" cy="50306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Estratégia Nacional de Defesa  (Setor Cibernético)</a:t>
          </a:r>
          <a:endParaRPr lang="pt-BR" sz="1100" kern="1200" dirty="0"/>
        </a:p>
      </dsp:txBody>
      <dsp:txXfrm>
        <a:off x="1846810" y="2267411"/>
        <a:ext cx="1720070" cy="503061"/>
      </dsp:txXfrm>
    </dsp:sp>
    <dsp:sp modelId="{4600501D-8C69-42DF-A064-DF081175FC80}">
      <dsp:nvSpPr>
        <dsp:cNvPr id="0" name=""/>
        <dsp:cNvSpPr/>
      </dsp:nvSpPr>
      <dsp:spPr>
        <a:xfrm>
          <a:off x="6859368" y="2267411"/>
          <a:ext cx="1806221" cy="50306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Proteção Contra Vazamento de Dados</a:t>
          </a:r>
          <a:endParaRPr lang="pt-BR" sz="1100" kern="1200" dirty="0"/>
        </a:p>
      </dsp:txBody>
      <dsp:txXfrm>
        <a:off x="6859368" y="2267411"/>
        <a:ext cx="1806221" cy="503061"/>
      </dsp:txXfrm>
    </dsp:sp>
    <dsp:sp modelId="{955D2D62-2DC9-461E-B28F-1BA52ACFEAAC}">
      <dsp:nvSpPr>
        <dsp:cNvPr id="0" name=""/>
        <dsp:cNvSpPr/>
      </dsp:nvSpPr>
      <dsp:spPr>
        <a:xfrm>
          <a:off x="5175956" y="2267411"/>
          <a:ext cx="1659336" cy="50306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100" kern="1200" dirty="0" smtClean="0"/>
            <a:t>Segurança da Informações Sigilosas</a:t>
          </a:r>
          <a:endParaRPr lang="pt-BR" sz="1100" kern="1200" dirty="0"/>
        </a:p>
      </dsp:txBody>
      <dsp:txXfrm>
        <a:off x="5175956" y="2267411"/>
        <a:ext cx="1659336" cy="503061"/>
      </dsp:txXfrm>
    </dsp:sp>
    <dsp:sp modelId="{77BBF82A-FD45-429D-913D-FD29F3AC1520}">
      <dsp:nvSpPr>
        <dsp:cNvPr id="0" name=""/>
        <dsp:cNvSpPr/>
      </dsp:nvSpPr>
      <dsp:spPr>
        <a:xfrm rot="10800000">
          <a:off x="0" y="0"/>
          <a:ext cx="8665590" cy="1682481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b="1" u="sng" kern="1200" dirty="0" smtClean="0"/>
            <a:t>NÍVEL ESTRATÉGICO </a:t>
          </a:r>
          <a:r>
            <a:rPr lang="pt-BR" sz="2000" kern="1200" dirty="0" smtClean="0"/>
            <a:t>– </a:t>
          </a:r>
          <a:r>
            <a:rPr lang="pt-BR" sz="1800" kern="1200" dirty="0" smtClean="0"/>
            <a:t>Fornece as diretrizes estratégicas</a:t>
          </a:r>
          <a:endParaRPr lang="pt-BR" sz="1800" kern="1200" dirty="0"/>
        </a:p>
      </dsp:txBody>
      <dsp:txXfrm rot="-10800000">
        <a:off x="0" y="0"/>
        <a:ext cx="8665590" cy="590550"/>
      </dsp:txXfrm>
    </dsp:sp>
    <dsp:sp modelId="{2D58CF2F-885E-459D-AC8D-0762E4FAB8E8}">
      <dsp:nvSpPr>
        <dsp:cNvPr id="0" name=""/>
        <dsp:cNvSpPr/>
      </dsp:nvSpPr>
      <dsp:spPr>
        <a:xfrm>
          <a:off x="0" y="591333"/>
          <a:ext cx="8665590" cy="50306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35560" rIns="199136" bIns="3556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800" b="1" kern="1200" dirty="0" smtClean="0">
              <a:solidFill>
                <a:schemeClr val="bg1"/>
              </a:solidFill>
            </a:rPr>
            <a:t>POLÍTICA NACIONAL DE SI  -  DECRETO Nº 9.637/2018</a:t>
          </a:r>
          <a:endParaRPr lang="pt-BR" sz="2800" b="1" kern="1200" dirty="0">
            <a:solidFill>
              <a:schemeClr val="bg1"/>
            </a:solidFill>
          </a:endParaRPr>
        </a:p>
      </dsp:txBody>
      <dsp:txXfrm>
        <a:off x="0" y="591333"/>
        <a:ext cx="8665590" cy="5030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B8254-C7B4-4BD8-BF88-3A52A08D9280}">
      <dsp:nvSpPr>
        <dsp:cNvPr id="0" name=""/>
        <dsp:cNvSpPr/>
      </dsp:nvSpPr>
      <dsp:spPr>
        <a:xfrm>
          <a:off x="0" y="0"/>
          <a:ext cx="7598229" cy="1987186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0523E4-9C7F-467C-B7C8-65DBE6DB9B11}">
      <dsp:nvSpPr>
        <dsp:cNvPr id="0" name=""/>
        <dsp:cNvSpPr/>
      </dsp:nvSpPr>
      <dsp:spPr>
        <a:xfrm>
          <a:off x="230507" y="253125"/>
          <a:ext cx="1748234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E83E25-BE46-4646-B774-9A5A24DC3534}">
      <dsp:nvSpPr>
        <dsp:cNvPr id="0" name=""/>
        <dsp:cNvSpPr/>
      </dsp:nvSpPr>
      <dsp:spPr>
        <a:xfrm rot="10800000">
          <a:off x="229951" y="1987186"/>
          <a:ext cx="1814376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 smtClean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Mapeamento de iniciativas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Atores envolvidos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Diagnóstico </a:t>
          </a:r>
          <a:endParaRPr lang="pt-BR" sz="1600" b="1" kern="1200" dirty="0">
            <a:solidFill>
              <a:schemeClr val="bg1"/>
            </a:solidFill>
          </a:endParaRPr>
        </a:p>
      </dsp:txBody>
      <dsp:txXfrm rot="10800000">
        <a:off x="285749" y="1987186"/>
        <a:ext cx="1702780" cy="2372986"/>
      </dsp:txXfrm>
    </dsp:sp>
    <dsp:sp modelId="{9C8348BD-909B-458D-AE01-C3D96C1E9551}">
      <dsp:nvSpPr>
        <dsp:cNvPr id="0" name=""/>
        <dsp:cNvSpPr/>
      </dsp:nvSpPr>
      <dsp:spPr>
        <a:xfrm>
          <a:off x="2198649" y="264958"/>
          <a:ext cx="1543204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55AED-7325-45A1-9FF2-BA3715ED6327}">
      <dsp:nvSpPr>
        <dsp:cNvPr id="0" name=""/>
        <dsp:cNvSpPr/>
      </dsp:nvSpPr>
      <dsp:spPr>
        <a:xfrm rot="10800000">
          <a:off x="2198649" y="1987186"/>
          <a:ext cx="1543204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 smtClean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&gt; Reuniões semanais com órgãos públicos - Oficinas</a:t>
          </a:r>
          <a:endParaRPr lang="pt-BR" sz="1600" b="1" kern="1200" dirty="0">
            <a:solidFill>
              <a:schemeClr val="tx1"/>
            </a:solidFill>
          </a:endParaRPr>
        </a:p>
      </dsp:txBody>
      <dsp:txXfrm rot="10800000">
        <a:off x="2246108" y="1987186"/>
        <a:ext cx="1448286" cy="2381325"/>
      </dsp:txXfrm>
    </dsp:sp>
    <dsp:sp modelId="{763816D9-1F51-4D13-90D3-F369712141E4}">
      <dsp:nvSpPr>
        <dsp:cNvPr id="0" name=""/>
        <dsp:cNvSpPr/>
      </dsp:nvSpPr>
      <dsp:spPr>
        <a:xfrm>
          <a:off x="3896174" y="264958"/>
          <a:ext cx="1543204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A2B086-13DB-4D2C-B0C4-19FDAE7357AB}">
      <dsp:nvSpPr>
        <dsp:cNvPr id="0" name=""/>
        <dsp:cNvSpPr/>
      </dsp:nvSpPr>
      <dsp:spPr>
        <a:xfrm rot="10800000">
          <a:off x="3988180" y="1987186"/>
          <a:ext cx="1543204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 smtClean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Consulta pública à sociedade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Análise das contribuições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bg1"/>
              </a:solidFill>
            </a:rPr>
            <a:t>&gt; Finalização da proposta</a:t>
          </a:r>
          <a:endParaRPr lang="pt-BR" sz="1600" b="1" kern="1200" dirty="0">
            <a:solidFill>
              <a:schemeClr val="bg1"/>
            </a:solidFill>
          </a:endParaRPr>
        </a:p>
      </dsp:txBody>
      <dsp:txXfrm rot="10800000">
        <a:off x="4035639" y="1987186"/>
        <a:ext cx="1448286" cy="2381325"/>
      </dsp:txXfrm>
    </dsp:sp>
    <dsp:sp modelId="{4471D1D4-3BAD-472E-A0CD-B5155AD37BC1}">
      <dsp:nvSpPr>
        <dsp:cNvPr id="0" name=""/>
        <dsp:cNvSpPr/>
      </dsp:nvSpPr>
      <dsp:spPr>
        <a:xfrm>
          <a:off x="5709385" y="264958"/>
          <a:ext cx="1543204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266985-E1BB-459D-B887-D87DDC889BCF}">
      <dsp:nvSpPr>
        <dsp:cNvPr id="0" name=""/>
        <dsp:cNvSpPr/>
      </dsp:nvSpPr>
      <dsp:spPr>
        <a:xfrm rot="10800000">
          <a:off x="5753128" y="1987186"/>
          <a:ext cx="1774577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 smtClean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 smtClean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 smtClean="0">
              <a:solidFill>
                <a:schemeClr val="tx1"/>
              </a:solidFill>
            </a:rPr>
            <a:t>&gt; Aprovação e publicação da estratégia</a:t>
          </a:r>
          <a:endParaRPr lang="pt-BR" sz="1600" b="1" kern="1200" dirty="0">
            <a:solidFill>
              <a:schemeClr val="tx1"/>
            </a:solidFill>
          </a:endParaRPr>
        </a:p>
      </dsp:txBody>
      <dsp:txXfrm rot="10800000">
        <a:off x="5807702" y="1987186"/>
        <a:ext cx="1665429" cy="23742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B8254-C7B4-4BD8-BF88-3A52A08D9280}">
      <dsp:nvSpPr>
        <dsp:cNvPr id="0" name=""/>
        <dsp:cNvSpPr/>
      </dsp:nvSpPr>
      <dsp:spPr>
        <a:xfrm>
          <a:off x="0" y="203199"/>
          <a:ext cx="7598229" cy="1580787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0523E4-9C7F-467C-B7C8-65DBE6DB9B11}">
      <dsp:nvSpPr>
        <dsp:cNvPr id="0" name=""/>
        <dsp:cNvSpPr/>
      </dsp:nvSpPr>
      <dsp:spPr>
        <a:xfrm>
          <a:off x="641183" y="253125"/>
          <a:ext cx="1400563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E83E25-BE46-4646-B774-9A5A24DC3534}">
      <dsp:nvSpPr>
        <dsp:cNvPr id="0" name=""/>
        <dsp:cNvSpPr/>
      </dsp:nvSpPr>
      <dsp:spPr>
        <a:xfrm rot="10800000">
          <a:off x="98740" y="1987186"/>
          <a:ext cx="2278119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DIAGNÓSTICO: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Levantamento dos dados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Atores envolvidos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Benchmarking </a:t>
          </a:r>
        </a:p>
      </dsp:txBody>
      <dsp:txXfrm rot="10800000">
        <a:off x="168800" y="1987186"/>
        <a:ext cx="2137999" cy="2358724"/>
      </dsp:txXfrm>
    </dsp:sp>
    <dsp:sp modelId="{9C8348BD-909B-458D-AE01-C3D96C1E9551}">
      <dsp:nvSpPr>
        <dsp:cNvPr id="0" name=""/>
        <dsp:cNvSpPr/>
      </dsp:nvSpPr>
      <dsp:spPr>
        <a:xfrm>
          <a:off x="2651703" y="192313"/>
          <a:ext cx="1236307" cy="147193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055AED-7325-45A1-9FF2-BA3715ED6327}">
      <dsp:nvSpPr>
        <dsp:cNvPr id="0" name=""/>
        <dsp:cNvSpPr/>
      </dsp:nvSpPr>
      <dsp:spPr>
        <a:xfrm rot="10800000">
          <a:off x="2593832" y="1987186"/>
          <a:ext cx="1335805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Divisão do subgrupo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Reuniões semanais</a:t>
          </a:r>
        </a:p>
      </dsp:txBody>
      <dsp:txXfrm rot="10800000">
        <a:off x="2634913" y="1987186"/>
        <a:ext cx="1253643" cy="2387703"/>
      </dsp:txXfrm>
    </dsp:sp>
    <dsp:sp modelId="{763816D9-1F51-4D13-90D3-F369712141E4}">
      <dsp:nvSpPr>
        <dsp:cNvPr id="0" name=""/>
        <dsp:cNvSpPr/>
      </dsp:nvSpPr>
      <dsp:spPr>
        <a:xfrm>
          <a:off x="4399953" y="232300"/>
          <a:ext cx="1236307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A2B086-13DB-4D2C-B0C4-19FDAE7357AB}">
      <dsp:nvSpPr>
        <dsp:cNvPr id="0" name=""/>
        <dsp:cNvSpPr/>
      </dsp:nvSpPr>
      <dsp:spPr>
        <a:xfrm rot="10800000">
          <a:off x="4163349" y="1987186"/>
          <a:ext cx="1734836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b="1" kern="1200" dirty="0">
              <a:solidFill>
                <a:schemeClr val="tx1"/>
              </a:solidFill>
            </a:rPr>
            <a:t>DETALHAMENTO: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Ações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Metas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Indicadores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Meios de publicidade dos resultados</a:t>
          </a:r>
        </a:p>
      </dsp:txBody>
      <dsp:txXfrm rot="10800000">
        <a:off x="4216701" y="1987186"/>
        <a:ext cx="1628132" cy="2375432"/>
      </dsp:txXfrm>
    </dsp:sp>
    <dsp:sp modelId="{4471D1D4-3BAD-472E-A0CD-B5155AD37BC1}">
      <dsp:nvSpPr>
        <dsp:cNvPr id="0" name=""/>
        <dsp:cNvSpPr/>
      </dsp:nvSpPr>
      <dsp:spPr>
        <a:xfrm>
          <a:off x="6040787" y="264958"/>
          <a:ext cx="1236307" cy="14572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266985-E1BB-459D-B887-D87DDC889BCF}">
      <dsp:nvSpPr>
        <dsp:cNvPr id="0" name=""/>
        <dsp:cNvSpPr/>
      </dsp:nvSpPr>
      <dsp:spPr>
        <a:xfrm rot="10800000">
          <a:off x="6075830" y="1987186"/>
          <a:ext cx="1421667" cy="2428784"/>
        </a:xfrm>
        <a:prstGeom prst="round2SameRect">
          <a:avLst>
            <a:gd name="adj1" fmla="val 10500"/>
            <a:gd name="adj2" fmla="val 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1600" b="1" kern="1200" dirty="0">
            <a:solidFill>
              <a:schemeClr val="tx1"/>
            </a:solidFill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 dirty="0">
              <a:solidFill>
                <a:schemeClr val="tx1"/>
              </a:solidFill>
            </a:rPr>
            <a:t>- Aprovação e publicação do PNTIR</a:t>
          </a:r>
        </a:p>
      </dsp:txBody>
      <dsp:txXfrm rot="10800000">
        <a:off x="6119551" y="1987186"/>
        <a:ext cx="1334225" cy="238506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ABF0E8-6829-4A93-947A-5F83A6A755A7}">
      <dsp:nvSpPr>
        <dsp:cNvPr id="0" name=""/>
        <dsp:cNvSpPr/>
      </dsp:nvSpPr>
      <dsp:spPr>
        <a:xfrm rot="5400000">
          <a:off x="-158835" y="158995"/>
          <a:ext cx="1058900" cy="74123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25/05</a:t>
          </a:r>
          <a:endParaRPr lang="pt-BR" sz="2000" kern="1200" dirty="0"/>
        </a:p>
      </dsp:txBody>
      <dsp:txXfrm rot="-5400000">
        <a:off x="0" y="370775"/>
        <a:ext cx="741230" cy="317670"/>
      </dsp:txXfrm>
    </dsp:sp>
    <dsp:sp modelId="{C2D76562-6C8D-428B-9DC2-A9880D1DEFF5}">
      <dsp:nvSpPr>
        <dsp:cNvPr id="0" name=""/>
        <dsp:cNvSpPr/>
      </dsp:nvSpPr>
      <dsp:spPr>
        <a:xfrm rot="5400000">
          <a:off x="4454964" y="-3713733"/>
          <a:ext cx="688285" cy="8115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000" kern="1200" dirty="0" smtClean="0"/>
            <a:t>Entrada em vigor da </a:t>
          </a:r>
          <a:r>
            <a:rPr lang="pt-BR" sz="2000" b="1" kern="1200" dirty="0" smtClean="0"/>
            <a:t>General Data </a:t>
          </a:r>
          <a:r>
            <a:rPr lang="pt-BR" sz="2000" b="1" kern="1200" dirty="0" err="1" smtClean="0"/>
            <a:t>Protection</a:t>
          </a:r>
          <a:r>
            <a:rPr lang="pt-BR" sz="2000" b="1" kern="1200" dirty="0" smtClean="0"/>
            <a:t> </a:t>
          </a:r>
          <a:r>
            <a:rPr lang="pt-BR" sz="2000" b="1" kern="1200" dirty="0" err="1" smtClean="0"/>
            <a:t>Regulation</a:t>
          </a:r>
          <a:r>
            <a:rPr lang="pt-BR" sz="2000" b="1" kern="1200" dirty="0" smtClean="0"/>
            <a:t> (GDPR)</a:t>
          </a:r>
          <a:endParaRPr lang="pt-BR" sz="2000" b="1" kern="1200" dirty="0"/>
        </a:p>
      </dsp:txBody>
      <dsp:txXfrm rot="-5400000">
        <a:off x="741231" y="33599"/>
        <a:ext cx="8082153" cy="621087"/>
      </dsp:txXfrm>
    </dsp:sp>
    <dsp:sp modelId="{EB333C6F-8E94-418D-A227-2703D1650069}">
      <dsp:nvSpPr>
        <dsp:cNvPr id="0" name=""/>
        <dsp:cNvSpPr/>
      </dsp:nvSpPr>
      <dsp:spPr>
        <a:xfrm rot="5400000">
          <a:off x="-158835" y="1100324"/>
          <a:ext cx="1058900" cy="74123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29/05</a:t>
          </a:r>
          <a:endParaRPr lang="pt-BR" sz="2000" kern="1200" dirty="0"/>
        </a:p>
      </dsp:txBody>
      <dsp:txXfrm rot="-5400000">
        <a:off x="0" y="1312104"/>
        <a:ext cx="741230" cy="317670"/>
      </dsp:txXfrm>
    </dsp:sp>
    <dsp:sp modelId="{B11AF569-2C13-472B-904F-E01386A0A7E2}">
      <dsp:nvSpPr>
        <dsp:cNvPr id="0" name=""/>
        <dsp:cNvSpPr/>
      </dsp:nvSpPr>
      <dsp:spPr>
        <a:xfrm rot="5400000">
          <a:off x="4454964" y="-2772244"/>
          <a:ext cx="688285" cy="8115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000" kern="1200" dirty="0" smtClean="0"/>
            <a:t>PL 4.060/2012 </a:t>
          </a:r>
          <a:r>
            <a:rPr lang="pt-BR" sz="2000" b="1" kern="1200" dirty="0" smtClean="0"/>
            <a:t>aprovado no Plenário da Câmara dos Deputados </a:t>
          </a:r>
          <a:r>
            <a:rPr lang="pt-BR" sz="2000" kern="1200" dirty="0" smtClean="0"/>
            <a:t>e enviado para o Senado Federal, que o nomeou como PLC 53/2018</a:t>
          </a:r>
          <a:endParaRPr lang="pt-BR" sz="2000" kern="1200" dirty="0"/>
        </a:p>
      </dsp:txBody>
      <dsp:txXfrm rot="-5400000">
        <a:off x="741231" y="975088"/>
        <a:ext cx="8082153" cy="621087"/>
      </dsp:txXfrm>
    </dsp:sp>
    <dsp:sp modelId="{0E149377-0417-4840-B662-F8923494BA88}">
      <dsp:nvSpPr>
        <dsp:cNvPr id="0" name=""/>
        <dsp:cNvSpPr/>
      </dsp:nvSpPr>
      <dsp:spPr>
        <a:xfrm rot="5400000">
          <a:off x="-158835" y="2041652"/>
          <a:ext cx="1058900" cy="741230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10/07</a:t>
          </a:r>
          <a:endParaRPr lang="pt-BR" sz="2000" kern="1200" dirty="0"/>
        </a:p>
      </dsp:txBody>
      <dsp:txXfrm rot="-5400000">
        <a:off x="0" y="2253432"/>
        <a:ext cx="741230" cy="317670"/>
      </dsp:txXfrm>
    </dsp:sp>
    <dsp:sp modelId="{DC1CA047-A64B-42AF-AF2F-70F804339D22}">
      <dsp:nvSpPr>
        <dsp:cNvPr id="0" name=""/>
        <dsp:cNvSpPr/>
      </dsp:nvSpPr>
      <dsp:spPr>
        <a:xfrm rot="5400000">
          <a:off x="4454964" y="-1830915"/>
          <a:ext cx="688285" cy="8115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000" kern="1200" dirty="0" smtClean="0"/>
            <a:t>PLC 53/2018 </a:t>
          </a:r>
          <a:r>
            <a:rPr lang="pt-BR" sz="2000" b="1" kern="1200" dirty="0" smtClean="0"/>
            <a:t>aprovado no Plenário do Senado Federal </a:t>
          </a:r>
          <a:endParaRPr lang="pt-BR" sz="2000" b="1" kern="1200" dirty="0"/>
        </a:p>
      </dsp:txBody>
      <dsp:txXfrm rot="-5400000">
        <a:off x="741231" y="1916417"/>
        <a:ext cx="8082153" cy="621087"/>
      </dsp:txXfrm>
    </dsp:sp>
    <dsp:sp modelId="{35689C03-1399-4CC9-BF2B-E7E084C03923}">
      <dsp:nvSpPr>
        <dsp:cNvPr id="0" name=""/>
        <dsp:cNvSpPr/>
      </dsp:nvSpPr>
      <dsp:spPr>
        <a:xfrm rot="5400000">
          <a:off x="-158835" y="2982981"/>
          <a:ext cx="1058900" cy="741230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14/08</a:t>
          </a:r>
          <a:endParaRPr lang="pt-BR" sz="2000" kern="1200" dirty="0"/>
        </a:p>
      </dsp:txBody>
      <dsp:txXfrm rot="-5400000">
        <a:off x="0" y="3194761"/>
        <a:ext cx="741230" cy="317670"/>
      </dsp:txXfrm>
    </dsp:sp>
    <dsp:sp modelId="{F0A022BB-6505-4853-8F20-550590D9AE88}">
      <dsp:nvSpPr>
        <dsp:cNvPr id="0" name=""/>
        <dsp:cNvSpPr/>
      </dsp:nvSpPr>
      <dsp:spPr>
        <a:xfrm rot="5400000">
          <a:off x="4454964" y="-889587"/>
          <a:ext cx="688285" cy="8115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000" kern="1200" dirty="0" smtClean="0"/>
            <a:t>Presidente sanciona com veto parcial - </a:t>
          </a:r>
          <a:r>
            <a:rPr lang="pt-BR" sz="2000" b="1" kern="1200" dirty="0" smtClean="0"/>
            <a:t>Lei nº 13.709 de 14/08/2018</a:t>
          </a:r>
          <a:endParaRPr lang="pt-BR" sz="2000" b="1" kern="1200" dirty="0"/>
        </a:p>
      </dsp:txBody>
      <dsp:txXfrm rot="-5400000">
        <a:off x="741231" y="2857745"/>
        <a:ext cx="8082153" cy="621087"/>
      </dsp:txXfrm>
    </dsp:sp>
    <dsp:sp modelId="{7C1B9557-35B7-4240-B651-F219A048084C}">
      <dsp:nvSpPr>
        <dsp:cNvPr id="0" name=""/>
        <dsp:cNvSpPr/>
      </dsp:nvSpPr>
      <dsp:spPr>
        <a:xfrm rot="5400000">
          <a:off x="-158835" y="3924470"/>
          <a:ext cx="1058900" cy="741230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000" kern="1200" dirty="0" smtClean="0"/>
            <a:t>27/12</a:t>
          </a:r>
          <a:endParaRPr lang="pt-BR" sz="2000" kern="1200" dirty="0"/>
        </a:p>
      </dsp:txBody>
      <dsp:txXfrm rot="-5400000">
        <a:off x="0" y="4136250"/>
        <a:ext cx="741230" cy="317670"/>
      </dsp:txXfrm>
    </dsp:sp>
    <dsp:sp modelId="{42081AC4-050B-4F47-9534-DAEB69F5662F}">
      <dsp:nvSpPr>
        <dsp:cNvPr id="0" name=""/>
        <dsp:cNvSpPr/>
      </dsp:nvSpPr>
      <dsp:spPr>
        <a:xfrm rot="5400000">
          <a:off x="4454964" y="51741"/>
          <a:ext cx="688285" cy="8115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BR" sz="2000" kern="1200" dirty="0" smtClean="0"/>
            <a:t>Publicação da </a:t>
          </a:r>
          <a:r>
            <a:rPr lang="pt-BR" sz="2000" b="1" kern="1200" dirty="0" smtClean="0"/>
            <a:t>Medida Provisória 869 de 2018</a:t>
          </a:r>
          <a:r>
            <a:rPr lang="pt-BR" sz="2000" b="0" kern="1200" dirty="0" smtClean="0"/>
            <a:t>, que cria a Autoridade Nacional de Proteção de Dados (ANPD)</a:t>
          </a:r>
          <a:endParaRPr lang="pt-BR" sz="2000" b="0" kern="1200" dirty="0"/>
        </a:p>
      </dsp:txBody>
      <dsp:txXfrm rot="-5400000">
        <a:off x="741231" y="3799074"/>
        <a:ext cx="8082153" cy="6210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9BAE112B-7DC5-4A98-A41B-FBE9D33EF7D1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B537A34-081F-4B2B-A855-261B8F93F00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0097301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5A747C3-8DA6-4216-9DD8-D05A8CE75BF2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 dirty="0" smtClean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noProof="0" smtClean="0"/>
              <a:t>Clique para editar os estilos do texto mestre</a:t>
            </a:r>
          </a:p>
          <a:p>
            <a:pPr lvl="1"/>
            <a:r>
              <a:rPr lang="pt-BR" noProof="0" smtClean="0"/>
              <a:t>Segundo nível</a:t>
            </a:r>
          </a:p>
          <a:p>
            <a:pPr lvl="2"/>
            <a:r>
              <a:rPr lang="pt-BR" noProof="0" smtClean="0"/>
              <a:t>Terceiro nível</a:t>
            </a:r>
          </a:p>
          <a:p>
            <a:pPr lvl="3"/>
            <a:r>
              <a:rPr lang="pt-BR" noProof="0" smtClean="0"/>
              <a:t>Quarto nível</a:t>
            </a:r>
          </a:p>
          <a:p>
            <a:pPr lvl="4"/>
            <a:r>
              <a:rPr lang="pt-BR" noProof="0" smtClean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30647971-68E8-45B7-A0A8-2540434C1E1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868836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58156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11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836800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12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292345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13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88574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23B3BE-3C1F-41A6-A0B7-E5031056BE57}" type="slidenum">
              <a:rPr lang="pt-BR" altLang="pt-BR" smtClean="0"/>
              <a:pPr/>
              <a:t>14</a:t>
            </a:fld>
            <a:endParaRPr lang="pt-BR" altLang="pt-BR" dirty="0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37754233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15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3678495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17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836800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19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40436703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20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27153658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C9292B-30A5-45C8-B97E-CADCE2829F4C}" type="slidenum">
              <a:rPr lang="pt-BR" smtClean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34811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22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813279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2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8368006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25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74036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26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43849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3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762221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4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837385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23B3BE-3C1F-41A6-A0B7-E5031056BE57}" type="slidenum">
              <a:rPr lang="pt-BR" altLang="pt-BR" smtClean="0"/>
              <a:pPr/>
              <a:t>6</a:t>
            </a:fld>
            <a:endParaRPr lang="pt-BR" altLang="pt-BR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3605120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47971-68E8-45B7-A0A8-2540434C1E1E}" type="slidenum">
              <a:rPr lang="pt-BR" altLang="pt-BR" smtClean="0"/>
              <a:pPr/>
              <a:t>7</a:t>
            </a:fld>
            <a:endParaRPr lang="pt-BR" altLang="pt-BR" dirty="0"/>
          </a:p>
        </p:txBody>
      </p:sp>
    </p:spTree>
    <p:extLst>
      <p:ext uri="{BB962C8B-B14F-4D97-AF65-F5344CB8AC3E}">
        <p14:creationId xmlns:p14="http://schemas.microsoft.com/office/powerpoint/2010/main" val="1836800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23B3BE-3C1F-41A6-A0B7-E5031056BE57}" type="slidenum">
              <a:rPr lang="pt-BR" altLang="pt-BR" smtClean="0"/>
              <a:pPr/>
              <a:t>8</a:t>
            </a:fld>
            <a:endParaRPr lang="pt-BR" altLang="pt-BR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4130462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23B3BE-3C1F-41A6-A0B7-E5031056BE57}" type="slidenum">
              <a:rPr lang="pt-BR" altLang="pt-BR" smtClean="0"/>
              <a:pPr/>
              <a:t>9</a:t>
            </a:fld>
            <a:endParaRPr lang="pt-BR" altLang="pt-BR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4134288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23B3BE-3C1F-41A6-A0B7-E5031056BE57}" type="slidenum">
              <a:rPr lang="pt-BR" altLang="pt-BR" smtClean="0"/>
              <a:pPr/>
              <a:t>10</a:t>
            </a:fld>
            <a:endParaRPr lang="pt-BR" altLang="pt-BR" smtClean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2673969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3F5C39-1916-4876-9C34-3CB55F4BEDDC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32FF04-530C-49D9-A0ED-86680846174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86487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4"/>
          <p:cNvSpPr txBox="1">
            <a:spLocks noChangeArrowheads="1"/>
          </p:cNvSpPr>
          <p:nvPr userDrawn="1"/>
        </p:nvSpPr>
        <p:spPr bwMode="auto">
          <a:xfrm>
            <a:off x="-269847" y="478847"/>
            <a:ext cx="1817512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300" dirty="0">
                <a:solidFill>
                  <a:schemeClr val="bg1"/>
                </a:solidFill>
                <a:latin typeface="Arial" panose="020B0604020202020204" pitchFamily="34" charset="0"/>
              </a:rPr>
              <a:t>PRESIDÊNCIA DA REPÚBLICA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300" dirty="0">
                <a:solidFill>
                  <a:schemeClr val="bg1"/>
                </a:solidFill>
                <a:latin typeface="Arial" panose="020B0604020202020204" pitchFamily="34" charset="0"/>
              </a:rPr>
              <a:t>GABINETE DE SEGURANÇA INSTITUCIONAL</a:t>
            </a:r>
          </a:p>
        </p:txBody>
      </p:sp>
    </p:spTree>
    <p:extLst>
      <p:ext uri="{BB962C8B-B14F-4D97-AF65-F5344CB8AC3E}">
        <p14:creationId xmlns:p14="http://schemas.microsoft.com/office/powerpoint/2010/main" val="3042635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59832" y="471719"/>
            <a:ext cx="8229600" cy="1143000"/>
          </a:xfrm>
        </p:spPr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02238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0D020-CEE1-4426-A414-4A0FDE64A5D6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0186DE-D5F4-4F1A-9E3C-3659D99C7F62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27354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805166-9931-430A-99DA-07F5215E9F6E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DDE629-ED74-47CD-B046-488FBD10146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623173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BB371E-E39E-468F-A9F7-F3626E16664C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DB2F24-453E-43D0-A8A1-C0128CBE3C4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7544553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B99947-C1B8-4550-B663-D62EC8297E0E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BE8354-FE73-4D57-A451-AB26DC8FE32C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7284888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DF0AC2-0C14-4D34-A969-AEF689A0DE85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7FA55D-7668-4302-8AC4-24AF5B833220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76988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1C716B-A872-48B3-A95F-D9F2FD7041B8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01745A-443D-4A98-873B-403A7EF36AF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531987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3406B-9836-4469-8D45-229D6EF3A0F9}" type="datetimeFigureOut">
              <a:rPr lang="pt-BR" smtClean="0"/>
              <a:t>21/03/2019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0A4C-10AB-49D5-A763-AA7F0F41A7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411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g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título mestre</a:t>
            </a:r>
          </a:p>
        </p:txBody>
      </p:sp>
      <p:sp>
        <p:nvSpPr>
          <p:cNvPr id="1027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texto mestre</a:t>
            </a:r>
          </a:p>
          <a:p>
            <a:pPr lvl="1"/>
            <a:r>
              <a:rPr lang="pt-BR" altLang="pt-BR" smtClean="0"/>
              <a:t>Segundo nível</a:t>
            </a:r>
          </a:p>
          <a:p>
            <a:pPr lvl="2"/>
            <a:r>
              <a:rPr lang="pt-BR" altLang="pt-BR" smtClean="0"/>
              <a:t>Terceiro nível</a:t>
            </a:r>
          </a:p>
          <a:p>
            <a:pPr lvl="3"/>
            <a:r>
              <a:rPr lang="pt-BR" altLang="pt-BR" smtClean="0"/>
              <a:t>Quarto nível</a:t>
            </a:r>
          </a:p>
          <a:p>
            <a:pPr lvl="4"/>
            <a:r>
              <a:rPr lang="pt-BR" altLang="pt-BR" smtClean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23731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ED6F2707-619C-4B68-A188-D7A26C83F0DE}" type="datetimeFigureOut">
              <a:rPr lang="pt-BR"/>
              <a:pPr>
                <a:defRPr/>
              </a:pPr>
              <a:t>21/03/2019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72C90EE-C8F7-410D-B0FB-E4B916A462AA}" type="slidenum">
              <a:rPr lang="pt-BR" altLang="pt-BR"/>
              <a:pPr/>
              <a:t>‹nº›</a:t>
            </a:fld>
            <a:endParaRPr lang="pt-BR" altLang="pt-BR"/>
          </a:p>
        </p:txBody>
      </p:sp>
      <p:sp>
        <p:nvSpPr>
          <p:cNvPr id="7" name="Retângulo 6"/>
          <p:cNvSpPr/>
          <p:nvPr userDrawn="1"/>
        </p:nvSpPr>
        <p:spPr>
          <a:xfrm>
            <a:off x="0" y="0"/>
            <a:ext cx="9144000" cy="78581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11" name="CaixaDeTexto 4"/>
          <p:cNvSpPr txBox="1">
            <a:spLocks noChangeArrowheads="1"/>
          </p:cNvSpPr>
          <p:nvPr userDrawn="1"/>
        </p:nvSpPr>
        <p:spPr bwMode="auto">
          <a:xfrm>
            <a:off x="-125831" y="452869"/>
            <a:ext cx="217755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600" dirty="0">
                <a:solidFill>
                  <a:schemeClr val="bg1"/>
                </a:solidFill>
                <a:latin typeface="Arial" panose="020B0604020202020204" pitchFamily="34" charset="0"/>
              </a:rPr>
              <a:t>PRESIDÊNCIA DA REPÚBLICA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600" dirty="0">
                <a:solidFill>
                  <a:schemeClr val="bg1"/>
                </a:solidFill>
                <a:latin typeface="Arial" panose="020B0604020202020204" pitchFamily="34" charset="0"/>
              </a:rPr>
              <a:t>GABINETE DE SEGURANÇA </a:t>
            </a:r>
            <a:r>
              <a:rPr lang="pt-BR" altLang="pt-BR" sz="600" dirty="0" smtClean="0">
                <a:solidFill>
                  <a:schemeClr val="bg1"/>
                </a:solidFill>
                <a:latin typeface="Arial" panose="020B0604020202020204" pitchFamily="34" charset="0"/>
              </a:rPr>
              <a:t>INSTITUCIONAL</a:t>
            </a:r>
            <a:endParaRPr lang="pt-BR" altLang="pt-BR" sz="6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12" name="Picture 2" descr="C:\Users\rangel\Documents\TRT\apresentação\planalto_presidencia_simbolosnacionais_brasao.gif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523" y="36095"/>
            <a:ext cx="432542" cy="427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10" r:id="rId1"/>
    <p:sldLayoutId id="2147484111" r:id="rId2"/>
    <p:sldLayoutId id="2147484112" r:id="rId3"/>
    <p:sldLayoutId id="2147484113" r:id="rId4"/>
    <p:sldLayoutId id="2147484117" r:id="rId5"/>
    <p:sldLayoutId id="2147484118" r:id="rId6"/>
    <p:sldLayoutId id="2147484119" r:id="rId7"/>
    <p:sldLayoutId id="2147484120" r:id="rId8"/>
    <p:sldLayoutId id="2147484122" r:id="rId9"/>
    <p:sldLayoutId id="2147484123" r:id="rId10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6" Type="http://schemas.openxmlformats.org/officeDocument/2006/relationships/image" Target="../media/image27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11" Type="http://schemas.openxmlformats.org/officeDocument/2006/relationships/image" Target="../media/image22.jpe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C:\Users\josafas\Desktop\GSIPR\Revista Alte NORIAKI\ImagensRevista\palacioAlvorada.jpe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4704"/>
            <a:ext cx="9144000" cy="6095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19672" y="108468"/>
            <a:ext cx="7596336" cy="581017"/>
          </a:xfrm>
        </p:spPr>
        <p:txBody>
          <a:bodyPr/>
          <a:lstStyle/>
          <a:p>
            <a:r>
              <a:rPr lang="pt-BR" sz="3200" b="1" dirty="0" smtClean="0">
                <a:solidFill>
                  <a:schemeClr val="bg1"/>
                </a:solidFill>
              </a:rPr>
              <a:t>Departamento de Segurança da Informação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20072" y="6084004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 smtClean="0"/>
              <a:t>19 de março de 2019</a:t>
            </a:r>
            <a:endParaRPr lang="pt-BR" b="1" dirty="0"/>
          </a:p>
        </p:txBody>
      </p:sp>
      <p:pic>
        <p:nvPicPr>
          <p:cNvPr id="7" name="Picture 13" descr="C:\Users\fabianopcl\Downloads\oie_transparent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7191" y="1195282"/>
            <a:ext cx="2229618" cy="2233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50800" dir="5400000" algn="ctr" rotWithShape="0">
              <a:srgbClr val="FFFF00"/>
            </a:outerShdw>
          </a:effectLst>
        </p:spPr>
      </p:pic>
      <p:sp>
        <p:nvSpPr>
          <p:cNvPr id="4" name="CaixaDeTexto 3"/>
          <p:cNvSpPr txBox="1"/>
          <p:nvPr/>
        </p:nvSpPr>
        <p:spPr>
          <a:xfrm>
            <a:off x="827584" y="3732128"/>
            <a:ext cx="7488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Apresentação </a:t>
            </a:r>
          </a:p>
          <a:p>
            <a:pPr algn="ctr"/>
            <a:r>
              <a:rPr lang="pt-BR" sz="4000" b="1" dirty="0" smtClean="0"/>
              <a:t>Security </a:t>
            </a:r>
            <a:r>
              <a:rPr lang="pt-BR" sz="4000" b="1" dirty="0" err="1"/>
              <a:t>Leaders</a:t>
            </a:r>
            <a:r>
              <a:rPr lang="pt-BR" sz="4000" b="1" dirty="0"/>
              <a:t> Brasília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77924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2893525772"/>
              </p:ext>
            </p:extLst>
          </p:nvPr>
        </p:nvGraphicFramePr>
        <p:xfrm>
          <a:off x="298898" y="1628800"/>
          <a:ext cx="8665590" cy="4427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2. PNSI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27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95536" y="3025328"/>
            <a:ext cx="8424936" cy="1051744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7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</p:spTree>
    <p:extLst>
      <p:ext uri="{BB962C8B-B14F-4D97-AF65-F5344CB8AC3E}">
        <p14:creationId xmlns:p14="http://schemas.microsoft.com/office/powerpoint/2010/main" val="352826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129839" y="1506850"/>
            <a:ext cx="8801888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BR" sz="1800" b="1" u="sng" dirty="0">
                <a:solidFill>
                  <a:srgbClr val="212121"/>
                </a:solidFill>
              </a:rPr>
              <a:t>Segurança </a:t>
            </a:r>
            <a:r>
              <a:rPr lang="pt-PT" altLang="pt-BR" sz="1800" b="1" u="sng" dirty="0" smtClean="0">
                <a:solidFill>
                  <a:srgbClr val="212121"/>
                </a:solidFill>
              </a:rPr>
              <a:t>Cibernética </a:t>
            </a:r>
            <a:r>
              <a:rPr lang="pt-PT" altLang="pt-BR" sz="1800" b="1" dirty="0" smtClean="0">
                <a:solidFill>
                  <a:srgbClr val="212121"/>
                </a:solidFill>
              </a:rPr>
              <a:t>é </a:t>
            </a:r>
            <a:r>
              <a:rPr lang="pt-PT" altLang="pt-BR" sz="1800" b="1" dirty="0">
                <a:solidFill>
                  <a:srgbClr val="212121"/>
                </a:solidFill>
              </a:rPr>
              <a:t>um elemento fundamental para o crescimento do Brasil em uma economia global. Também é vital para a segurança nacional. </a:t>
            </a:r>
            <a:endParaRPr lang="pt-PT" altLang="pt-BR" sz="1100" b="1" dirty="0"/>
          </a:p>
        </p:txBody>
      </p:sp>
      <p:sp>
        <p:nvSpPr>
          <p:cNvPr id="2" name="Retângulo 1"/>
          <p:cNvSpPr/>
          <p:nvPr/>
        </p:nvSpPr>
        <p:spPr>
          <a:xfrm>
            <a:off x="102627" y="2204864"/>
            <a:ext cx="8856314" cy="19389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PT" altLang="pt-BR" sz="2400" b="1" u="sng" dirty="0" smtClean="0">
                <a:solidFill>
                  <a:schemeClr val="tx1"/>
                </a:solidFill>
              </a:rPr>
              <a:t>Visão</a:t>
            </a:r>
            <a:r>
              <a:rPr lang="pt-PT" altLang="pt-BR" sz="2400" b="1" dirty="0" smtClean="0">
                <a:solidFill>
                  <a:schemeClr val="tx1"/>
                </a:solidFill>
              </a:rPr>
              <a:t>: </a:t>
            </a:r>
            <a:r>
              <a:rPr lang="pt-BR" altLang="pt-BR" sz="2400" b="1" dirty="0" smtClean="0">
                <a:solidFill>
                  <a:schemeClr val="tx1"/>
                </a:solidFill>
              </a:rPr>
              <a:t>Ser </a:t>
            </a:r>
            <a:r>
              <a:rPr lang="pt-BR" altLang="pt-BR" sz="2400" b="1" dirty="0">
                <a:solidFill>
                  <a:schemeClr val="tx1"/>
                </a:solidFill>
              </a:rPr>
              <a:t>reconhecida pela sociedade brasileira como instrumento norteador do planejamento e das ações governamentais para a excelência da Segurança Cibernética tanto para a Administração Pública Federal, como para os demais entes públicos, privados, para a sociedade e o cidadão</a:t>
            </a:r>
            <a:r>
              <a:rPr lang="pt-BR" altLang="pt-BR" sz="2400" b="1" dirty="0" smtClean="0">
                <a:solidFill>
                  <a:schemeClr val="tx1"/>
                </a:solidFill>
              </a:rPr>
              <a:t>.</a:t>
            </a:r>
            <a:endParaRPr lang="pt-PT" altLang="pt-BR" sz="2400" b="1" dirty="0">
              <a:solidFill>
                <a:schemeClr val="tx1"/>
              </a:solidFill>
            </a:endParaRPr>
          </a:p>
        </p:txBody>
      </p:sp>
      <p:sp>
        <p:nvSpPr>
          <p:cNvPr id="10" name="Ondulado 9"/>
          <p:cNvSpPr/>
          <p:nvPr/>
        </p:nvSpPr>
        <p:spPr>
          <a:xfrm>
            <a:off x="102626" y="5301208"/>
            <a:ext cx="8861862" cy="1234615"/>
          </a:xfrm>
          <a:prstGeom prst="wave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>
                <a:solidFill>
                  <a:schemeClr val="tx1"/>
                </a:solidFill>
              </a:rPr>
              <a:t>Reconhecendo que o espaço cibernético é dinâmico, as iniciativas </a:t>
            </a:r>
            <a:r>
              <a:rPr lang="pt-BR" sz="2400" b="1" dirty="0" smtClean="0">
                <a:solidFill>
                  <a:schemeClr val="tx1"/>
                </a:solidFill>
              </a:rPr>
              <a:t>da ENSI serão </a:t>
            </a:r>
            <a:r>
              <a:rPr lang="pt-BR" sz="2400" b="1" dirty="0">
                <a:solidFill>
                  <a:schemeClr val="tx1"/>
                </a:solidFill>
              </a:rPr>
              <a:t>revisadas e atualizadas anualmente e a Estratégia revisada e atualizada a cada quatro anos.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102626" y="4326195"/>
            <a:ext cx="8856315" cy="83099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pt-PT" altLang="pt-BR" sz="2400" b="1" u="sng" dirty="0">
                <a:solidFill>
                  <a:schemeClr val="tx1"/>
                </a:solidFill>
              </a:rPr>
              <a:t>Missão</a:t>
            </a:r>
            <a:r>
              <a:rPr lang="pt-PT" altLang="pt-BR" sz="2400" b="1" dirty="0">
                <a:solidFill>
                  <a:schemeClr val="tx1"/>
                </a:solidFill>
              </a:rPr>
              <a:t>: </a:t>
            </a:r>
            <a:r>
              <a:rPr lang="pt-BR" altLang="pt-BR" sz="2400" b="1" dirty="0">
                <a:solidFill>
                  <a:schemeClr val="tx1"/>
                </a:solidFill>
              </a:rPr>
              <a:t>Tornar o Brasil seguro e resiliente a ataques cibernéticos, ao tempo em que próspero e confiável no ambiente digital</a:t>
            </a:r>
            <a:r>
              <a:rPr lang="pt-PT" altLang="pt-BR" sz="2400" b="1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3. ENSI - </a:t>
            </a:r>
            <a:r>
              <a:rPr lang="pt-BR" sz="3200" b="1" dirty="0" err="1" smtClean="0">
                <a:solidFill>
                  <a:schemeClr val="bg1"/>
                </a:solidFill>
              </a:rPr>
              <a:t>Ciber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80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m 1" descr="image00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6" t="-320" r="4831" b="320"/>
          <a:stretch/>
        </p:blipFill>
        <p:spPr bwMode="auto">
          <a:xfrm>
            <a:off x="2950813" y="1916832"/>
            <a:ext cx="3005399" cy="3614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tângulo 15"/>
          <p:cNvSpPr/>
          <p:nvPr/>
        </p:nvSpPr>
        <p:spPr>
          <a:xfrm>
            <a:off x="216761" y="1124744"/>
            <a:ext cx="2696301" cy="5676126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35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3984" y="692696"/>
            <a:ext cx="8529361" cy="55867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t-BR" sz="3600" b="1" dirty="0" smtClean="0"/>
              <a:t>EXIGÊNCIAS LEGAIS</a:t>
            </a:r>
            <a:endParaRPr lang="pt-BR" sz="3600" b="1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0218" y="1278224"/>
            <a:ext cx="2699848" cy="736858"/>
          </a:xfrm>
        </p:spPr>
        <p:txBody>
          <a:bodyPr>
            <a:noAutofit/>
          </a:bodyPr>
          <a:lstStyle/>
          <a:p>
            <a:pPr marL="214313" indent="-214313" algn="ctr">
              <a:buFont typeface="Arial" panose="020B0604020202020204" pitchFamily="34" charset="0"/>
              <a:buChar char="•"/>
            </a:pPr>
            <a:r>
              <a:rPr lang="pt-BR" sz="1800" b="1" dirty="0">
                <a:solidFill>
                  <a:schemeClr val="tx2"/>
                </a:solidFill>
              </a:rPr>
              <a:t>DECRETO Nº </a:t>
            </a:r>
            <a:r>
              <a:rPr lang="pt-BR" sz="1800" b="1" dirty="0" smtClean="0">
                <a:solidFill>
                  <a:schemeClr val="tx2"/>
                </a:solidFill>
              </a:rPr>
              <a:t>9.668, </a:t>
            </a:r>
            <a:r>
              <a:rPr lang="pt-BR" sz="1800" b="1" dirty="0">
                <a:solidFill>
                  <a:schemeClr val="tx2"/>
                </a:solidFill>
              </a:rPr>
              <a:t>DE </a:t>
            </a:r>
            <a:r>
              <a:rPr lang="pt-BR" sz="1800" b="1" dirty="0" smtClean="0">
                <a:solidFill>
                  <a:schemeClr val="tx2"/>
                </a:solidFill>
              </a:rPr>
              <a:t>2 </a:t>
            </a:r>
            <a:r>
              <a:rPr lang="pt-BR" sz="1800" b="1" dirty="0">
                <a:solidFill>
                  <a:schemeClr val="tx2"/>
                </a:solidFill>
              </a:rPr>
              <a:t>DE </a:t>
            </a:r>
            <a:r>
              <a:rPr lang="pt-BR" sz="1800" b="1" dirty="0" smtClean="0">
                <a:solidFill>
                  <a:schemeClr val="tx2"/>
                </a:solidFill>
              </a:rPr>
              <a:t>JANEIRO DE 2019</a:t>
            </a:r>
            <a:endParaRPr lang="pt-BR" sz="1800" dirty="0">
              <a:solidFill>
                <a:schemeClr val="tx2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230784" y="2015082"/>
            <a:ext cx="2642088" cy="487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150" b="1" dirty="0">
                <a:solidFill>
                  <a:srgbClr val="000000"/>
                </a:solidFill>
              </a:rPr>
              <a:t>Art. 10.  À Secretaria de Coordenação de Sistemas compete:</a:t>
            </a:r>
          </a:p>
          <a:p>
            <a:pPr algn="just"/>
            <a:r>
              <a:rPr lang="pt-BR" sz="1150" b="1" dirty="0" smtClean="0">
                <a:solidFill>
                  <a:srgbClr val="000000"/>
                </a:solidFill>
              </a:rPr>
              <a:t>.........................................................</a:t>
            </a:r>
            <a:endParaRPr lang="pt-BR" sz="1150" b="1" dirty="0">
              <a:solidFill>
                <a:srgbClr val="000000"/>
              </a:solidFill>
            </a:endParaRPr>
          </a:p>
          <a:p>
            <a:r>
              <a:rPr lang="pt-BR" sz="1150" b="1" dirty="0"/>
              <a:t>IV </a:t>
            </a:r>
            <a:r>
              <a:rPr lang="pt-BR" sz="1150" b="1" i="1" dirty="0">
                <a:ea typeface="Calibri" panose="020F0502020204030204" pitchFamily="34" charset="0"/>
                <a:cs typeface="Times New Roman" panose="02020603050405020304" pitchFamily="18" charset="0"/>
              </a:rPr>
              <a:t>- coordenar as políticas públicas de Segurança da Informação;</a:t>
            </a:r>
          </a:p>
          <a:p>
            <a:r>
              <a:rPr lang="pt-BR" sz="1150" b="1" i="1" dirty="0">
                <a:ea typeface="Calibri" panose="020F0502020204030204" pitchFamily="34" charset="0"/>
                <a:cs typeface="Times New Roman" panose="02020603050405020304" pitchFamily="18" charset="0"/>
              </a:rPr>
              <a:t>V - assessorar o Gabinete de Segurança Institucional da Presidência da República no exercício das funções de Autoridade Nacional de Segurança para o tratamento de informação sigilosa decorrente de tratados, acordos e atos internacionais;</a:t>
            </a:r>
          </a:p>
          <a:p>
            <a:r>
              <a:rPr lang="pt-BR" sz="1150" b="1" i="1" dirty="0">
                <a:ea typeface="Calibri" panose="020F0502020204030204" pitchFamily="34" charset="0"/>
                <a:cs typeface="Times New Roman" panose="02020603050405020304" pitchFamily="18" charset="0"/>
              </a:rPr>
              <a:t>VI - coordenar o planejamento, a articulação e a supervisão da atividade nacional de Segurança da Informação;</a:t>
            </a:r>
          </a:p>
          <a:p>
            <a:r>
              <a:rPr lang="pt-BR" sz="1150" b="1" i="1" dirty="0">
                <a:ea typeface="Calibri" panose="020F0502020204030204" pitchFamily="34" charset="0"/>
                <a:cs typeface="Times New Roman" panose="02020603050405020304" pitchFamily="18" charset="0"/>
              </a:rPr>
              <a:t>VII - acompanhar e avaliar os tratados e acordos internacionais, as políticas e diretrizes globais de organismos multilaterais e a posição brasileira nestes organismos, nos assuntos relacionados à Segurança da Informação; e</a:t>
            </a:r>
          </a:p>
          <a:p>
            <a:pPr algn="just"/>
            <a:r>
              <a:rPr lang="pt-BR" sz="1150" b="1" dirty="0" smtClean="0">
                <a:solidFill>
                  <a:srgbClr val="000000"/>
                </a:solidFill>
              </a:rPr>
              <a:t>...</a:t>
            </a:r>
            <a:endParaRPr lang="pt-BR" sz="1150" b="1" dirty="0">
              <a:solidFill>
                <a:srgbClr val="000000"/>
              </a:solidFill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2897982" y="1180101"/>
            <a:ext cx="54020" cy="562076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35" dirty="0"/>
          </a:p>
        </p:txBody>
      </p:sp>
      <p:sp>
        <p:nvSpPr>
          <p:cNvPr id="15" name="Retângulo 14"/>
          <p:cNvSpPr/>
          <p:nvPr/>
        </p:nvSpPr>
        <p:spPr>
          <a:xfrm>
            <a:off x="3057608" y="1196752"/>
            <a:ext cx="2802521" cy="7571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14313" indent="-214313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pt-BR" sz="1800" b="1" dirty="0">
                <a:solidFill>
                  <a:schemeClr val="tx2"/>
                </a:solidFill>
              </a:rPr>
              <a:t>Anexo do Mem. Nº </a:t>
            </a:r>
            <a:r>
              <a:rPr lang="pt-BR" sz="1800" b="1" dirty="0" smtClean="0">
                <a:solidFill>
                  <a:schemeClr val="tx2"/>
                </a:solidFill>
              </a:rPr>
              <a:t>62/2018-SCS/GSI/PR</a:t>
            </a:r>
            <a:endParaRPr lang="pt-BR" sz="1800" b="1" dirty="0">
              <a:solidFill>
                <a:schemeClr val="tx2"/>
              </a:solidFill>
            </a:endParaRPr>
          </a:p>
        </p:txBody>
      </p:sp>
      <p:grpSp>
        <p:nvGrpSpPr>
          <p:cNvPr id="31" name="Grupo 30"/>
          <p:cNvGrpSpPr/>
          <p:nvPr/>
        </p:nvGrpSpPr>
        <p:grpSpPr>
          <a:xfrm>
            <a:off x="6048286" y="1235465"/>
            <a:ext cx="2829557" cy="5600059"/>
            <a:chOff x="293409" y="509937"/>
            <a:chExt cx="3772742" cy="6422252"/>
          </a:xfrm>
        </p:grpSpPr>
        <p:grpSp>
          <p:nvGrpSpPr>
            <p:cNvPr id="32" name="Grupo 31"/>
            <p:cNvGrpSpPr/>
            <p:nvPr/>
          </p:nvGrpSpPr>
          <p:grpSpPr>
            <a:xfrm>
              <a:off x="293409" y="509937"/>
              <a:ext cx="3772742" cy="6422252"/>
              <a:chOff x="293409" y="509937"/>
              <a:chExt cx="3772742" cy="6422252"/>
            </a:xfrm>
          </p:grpSpPr>
          <p:sp>
            <p:nvSpPr>
              <p:cNvPr id="35" name="Retângulo 34"/>
              <p:cNvSpPr/>
              <p:nvPr/>
            </p:nvSpPr>
            <p:spPr>
              <a:xfrm>
                <a:off x="399424" y="5378266"/>
                <a:ext cx="3660731" cy="1553923"/>
              </a:xfrm>
              <a:prstGeom prst="rect">
                <a:avLst/>
              </a:prstGeom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hilly" dir="t">
                  <a:rot lat="0" lon="0" rev="18480000"/>
                </a:lightRig>
              </a:scene3d>
              <a:sp3d prstMaterial="clear">
                <a:bevelT h="63500"/>
              </a:sp3d>
            </p:spPr>
            <p:txBody>
              <a:bodyPr>
                <a:spAutoFit/>
              </a:bodyPr>
              <a:lstStyle/>
              <a:p>
                <a:pPr algn="just">
                  <a:lnSpc>
                    <a:spcPct val="107000"/>
                  </a:lnSpc>
                  <a:spcAft>
                    <a:spcPts val="600"/>
                  </a:spcAft>
                  <a:defRPr/>
                </a:pPr>
                <a:r>
                  <a:rPr lang="pt-BR" sz="1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9.3 </a:t>
                </a:r>
                <a:r>
                  <a:rPr lang="pt-BR" sz="1200" b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recomendar ao GSIPR que:</a:t>
                </a:r>
              </a:p>
              <a:p>
                <a:pPr algn="just">
                  <a:lnSpc>
                    <a:spcPct val="107000"/>
                  </a:lnSpc>
                  <a:spcAft>
                    <a:spcPts val="600"/>
                  </a:spcAft>
                  <a:defRPr/>
                </a:pPr>
                <a:r>
                  <a:rPr lang="pt-BR" sz="1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9.3.1. </a:t>
                </a:r>
                <a:r>
                  <a:rPr lang="pt-BR" sz="1200" b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elabore e acompanhe periodicamente</a:t>
                </a:r>
                <a:r>
                  <a:rPr lang="pt-BR" sz="12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pt-BR" sz="1200" b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planejamento que abranja a </a:t>
                </a:r>
                <a:r>
                  <a:rPr lang="pt-BR" sz="1200" b="1" u="sng" dirty="0">
                    <a:solidFill>
                      <a:srgbClr val="FF0000"/>
                    </a:solidFill>
                    <a:ea typeface="Calibri" panose="020F0502020204030204" pitchFamily="34" charset="0"/>
                    <a:cs typeface="Times New Roman" panose="02020603050405020304" pitchFamily="18" charset="0"/>
                  </a:rPr>
                  <a:t>estratégia geral de segurança da informação</a:t>
                </a:r>
                <a:r>
                  <a:rPr lang="pt-BR" sz="1200" b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para o setor sob sua jurisdição</a:t>
                </a:r>
                <a:r>
                  <a:rPr lang="pt-BR" sz="10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... </a:t>
                </a:r>
              </a:p>
            </p:txBody>
          </p:sp>
          <p:sp>
            <p:nvSpPr>
              <p:cNvPr id="34" name="CaixaDeTexto 4"/>
              <p:cNvSpPr txBox="1">
                <a:spLocks noChangeArrowheads="1"/>
              </p:cNvSpPr>
              <p:nvPr/>
            </p:nvSpPr>
            <p:spPr bwMode="auto">
              <a:xfrm>
                <a:off x="293409" y="509937"/>
                <a:ext cx="3772742" cy="4579710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  <a:miter lim="800000"/>
                <a:headEnd/>
                <a:tailEnd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r>
                  <a:rPr lang="pt-BR" sz="1500" b="1" dirty="0">
                    <a:latin typeface="Times New Roman" panose="02020603050405020304" pitchFamily="18" charset="0"/>
                  </a:rPr>
                  <a:t>          </a:t>
                </a:r>
                <a:endParaRPr lang="pt-BR" sz="1500" b="1" dirty="0" smtClean="0">
                  <a:latin typeface="Times New Roman" panose="02020603050405020304" pitchFamily="18" charset="0"/>
                </a:endParaRP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pt-BR" sz="1500" b="1" u="sng" dirty="0">
                  <a:latin typeface="Times New Roman" panose="02020603050405020304" pitchFamily="18" charset="0"/>
                </a:endParaRP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r>
                  <a:rPr lang="pt-BR" sz="1500" b="1" u="sng" dirty="0" smtClean="0">
                    <a:latin typeface="Times New Roman" panose="02020603050405020304" pitchFamily="18" charset="0"/>
                  </a:rPr>
                  <a:t>ACÓRDÃO </a:t>
                </a:r>
                <a:r>
                  <a:rPr lang="pt-BR" sz="1500" b="1" u="sng" dirty="0">
                    <a:latin typeface="Times New Roman" panose="02020603050405020304" pitchFamily="18" charset="0"/>
                  </a:rPr>
                  <a:t>Nº 3051/2014</a:t>
                </a: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pt-BR" sz="1500" b="1" u="sng" dirty="0">
                  <a:latin typeface="Times New Roman" panose="02020603050405020304" pitchFamily="18" charset="0"/>
                </a:endParaRPr>
              </a:p>
              <a:p>
                <a:pPr algn="just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  <a:defRPr/>
                </a:pPr>
                <a:r>
                  <a:rPr lang="pt-BR" sz="135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“Entende-se que há espaço para que sejam definidos, em âmbito estratégico, ações com vistas a impulsionar a melhoria nos processos e práticas de segurança da informação”.</a:t>
                </a:r>
              </a:p>
              <a:p>
                <a:pPr algn="ctr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  <a:defRPr/>
                </a:pPr>
                <a:endParaRPr lang="pt-BR" sz="1500" b="1" i="1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just" eaLnBrk="1" hangingPunct="1">
                  <a:spcBef>
                    <a:spcPct val="0"/>
                  </a:spcBef>
                  <a:buFont typeface="Arial" panose="020B0604020202020204" pitchFamily="34" charset="0"/>
                  <a:buNone/>
                  <a:defRPr/>
                </a:pPr>
                <a:r>
                  <a:rPr lang="pt-BR" sz="150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“</a:t>
                </a:r>
                <a:r>
                  <a:rPr lang="pt-BR" sz="135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Ainda não há, por exemplo, um </a:t>
                </a:r>
                <a:r>
                  <a:rPr lang="pt-BR" sz="1350" b="1" i="1" u="sng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planejamento estratégico do Estado brasileiro </a:t>
                </a:r>
                <a:r>
                  <a:rPr lang="pt-BR" sz="1350" b="1" i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que reúna e coordene ações dos diversos atores responsáveis por assuntos ligados a essa área”.</a:t>
                </a:r>
                <a:endParaRPr lang="pt-BR" sz="1350" b="1" dirty="0"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pt-BR" sz="1500" b="1" u="sng" dirty="0">
                  <a:latin typeface="Times New Roman" panose="02020603050405020304" pitchFamily="18" charset="0"/>
                </a:endParaRPr>
              </a:p>
            </p:txBody>
          </p:sp>
        </p:grpSp>
        <p:pic>
          <p:nvPicPr>
            <p:cNvPr id="33" name="Picture 4" descr="http://steelcargo.com.br/wp-content/uploads/2014/03/logo_tcu.jpg"/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068" y="558974"/>
              <a:ext cx="764477" cy="587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tângulo 2"/>
          <p:cNvSpPr/>
          <p:nvPr/>
        </p:nvSpPr>
        <p:spPr>
          <a:xfrm>
            <a:off x="3048085" y="5735605"/>
            <a:ext cx="284511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600" b="1" dirty="0">
                <a:solidFill>
                  <a:srgbClr val="000000"/>
                </a:solidFill>
              </a:rPr>
              <a:t>. Iniciar os trabalhos de elaboração da Estratégia Nacional de Segurança Cibernética</a:t>
            </a:r>
          </a:p>
        </p:txBody>
      </p:sp>
      <p:cxnSp>
        <p:nvCxnSpPr>
          <p:cNvPr id="12" name="Conector reto 11"/>
          <p:cNvCxnSpPr/>
          <p:nvPr/>
        </p:nvCxnSpPr>
        <p:spPr>
          <a:xfrm flipV="1">
            <a:off x="3904663" y="5384800"/>
            <a:ext cx="1778587" cy="317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/>
          <p:cNvSpPr/>
          <p:nvPr/>
        </p:nvSpPr>
        <p:spPr>
          <a:xfrm>
            <a:off x="6012160" y="1196752"/>
            <a:ext cx="54020" cy="562076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35" dirty="0"/>
          </a:p>
        </p:txBody>
      </p:sp>
      <p:sp>
        <p:nvSpPr>
          <p:cNvPr id="19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3. ENSI - </a:t>
            </a:r>
            <a:r>
              <a:rPr lang="pt-BR" sz="3200" b="1" dirty="0" err="1" smtClean="0">
                <a:solidFill>
                  <a:schemeClr val="bg1"/>
                </a:solidFill>
              </a:rPr>
              <a:t>Ciber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160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81048" y="2869091"/>
            <a:ext cx="8928992" cy="682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500" b="1" dirty="0" smtClean="0">
                <a:solidFill>
                  <a:schemeClr val="bg1"/>
                </a:solidFill>
              </a:rPr>
              <a:t>GOVERNANÇA DA SEGURANÇA </a:t>
            </a:r>
            <a:r>
              <a:rPr lang="pt-BR" sz="1500" b="1" dirty="0">
                <a:solidFill>
                  <a:schemeClr val="bg1"/>
                </a:solidFill>
              </a:rPr>
              <a:t>CIBERNÉTICA </a:t>
            </a:r>
            <a:r>
              <a:rPr lang="pt-BR" sz="1500" b="1" dirty="0" smtClean="0">
                <a:solidFill>
                  <a:schemeClr val="bg1"/>
                </a:solidFill>
              </a:rPr>
              <a:t>NACIONAL – </a:t>
            </a:r>
          </a:p>
          <a:p>
            <a:r>
              <a:rPr lang="pt-BR" sz="1500" b="1" dirty="0" smtClean="0">
                <a:solidFill>
                  <a:schemeClr val="bg1"/>
                </a:solidFill>
              </a:rPr>
              <a:t>ARTICULAÇÃO NACIONAL  DE SEGURANÇA CIBERNÉTICA</a:t>
            </a:r>
            <a:endParaRPr lang="pt-BR" sz="1500" b="1" dirty="0">
              <a:solidFill>
                <a:schemeClr val="bg1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81047" y="3865394"/>
            <a:ext cx="8928993" cy="549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500" b="1" dirty="0">
                <a:solidFill>
                  <a:schemeClr val="bg1"/>
                </a:solidFill>
              </a:rPr>
              <a:t>UNIVERSO CONECTADO E </a:t>
            </a:r>
            <a:r>
              <a:rPr lang="pt-BR" sz="1500" b="1" dirty="0" smtClean="0">
                <a:solidFill>
                  <a:schemeClr val="bg1"/>
                </a:solidFill>
              </a:rPr>
              <a:t>SEGURO: </a:t>
            </a:r>
          </a:p>
          <a:p>
            <a:r>
              <a:rPr lang="pt-BR" sz="1600" b="1" dirty="0" smtClean="0">
                <a:solidFill>
                  <a:schemeClr val="bg1"/>
                </a:solidFill>
              </a:rPr>
              <a:t>PREVENÇÃO E MITIGAÇÃO DE AMEAÇAS CIBERNÉTICAS</a:t>
            </a:r>
          </a:p>
        </p:txBody>
      </p:sp>
      <p:sp>
        <p:nvSpPr>
          <p:cNvPr id="5" name="Retângulo 4"/>
          <p:cNvSpPr/>
          <p:nvPr/>
        </p:nvSpPr>
        <p:spPr>
          <a:xfrm>
            <a:off x="80682" y="4756321"/>
            <a:ext cx="8928992" cy="6168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500" b="1" dirty="0">
                <a:solidFill>
                  <a:schemeClr val="bg1"/>
                </a:solidFill>
              </a:rPr>
              <a:t>PESQUISA, DESENVOLVIMENTO E INOVAÇÃO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5580111" y="1750304"/>
            <a:ext cx="3312369" cy="5063072"/>
            <a:chOff x="6850154" y="114299"/>
            <a:chExt cx="2568898" cy="6197601"/>
          </a:xfrm>
        </p:grpSpPr>
        <p:sp>
          <p:nvSpPr>
            <p:cNvPr id="8" name="Retângulo de cantos arredondados 7"/>
            <p:cNvSpPr/>
            <p:nvPr/>
          </p:nvSpPr>
          <p:spPr>
            <a:xfrm>
              <a:off x="9040487" y="133350"/>
              <a:ext cx="378565" cy="617855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chemeClr val="tx1"/>
                  </a:solidFill>
                </a:rPr>
                <a:t>CONSCIENTIZAÇÃO, EDUCAÇÃO E CAPACITAÇÃO</a:t>
              </a:r>
            </a:p>
          </p:txBody>
        </p:sp>
        <p:sp>
          <p:nvSpPr>
            <p:cNvPr id="9" name="Retângulo de cantos arredondados 8"/>
            <p:cNvSpPr/>
            <p:nvPr/>
          </p:nvSpPr>
          <p:spPr>
            <a:xfrm>
              <a:off x="7599454" y="127000"/>
              <a:ext cx="378565" cy="617855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pt-BR" sz="1400" b="1" dirty="0" smtClean="0">
                  <a:solidFill>
                    <a:schemeClr val="tx1"/>
                  </a:solidFill>
                </a:rPr>
                <a:t>     DIMENSÃO INTERNACIONAL E PARCERIAS ESTRATÉGICAS</a:t>
              </a:r>
              <a:endParaRPr lang="pt-B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0" name="Retângulo de cantos arredondados 9"/>
            <p:cNvSpPr/>
            <p:nvPr/>
          </p:nvSpPr>
          <p:spPr>
            <a:xfrm>
              <a:off x="8329704" y="127000"/>
              <a:ext cx="378565" cy="617855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chemeClr val="tx1"/>
                  </a:solidFill>
                </a:rPr>
                <a:t>PROTEÇÃO </a:t>
              </a:r>
              <a:r>
                <a:rPr lang="pt-BR" sz="1400" b="1" dirty="0" smtClean="0">
                  <a:solidFill>
                    <a:schemeClr val="tx1"/>
                  </a:solidFill>
                </a:rPr>
                <a:t>ESTRATÉGICA</a:t>
              </a:r>
              <a:endParaRPr lang="pt-B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Retângulo de cantos arredondados 10"/>
            <p:cNvSpPr/>
            <p:nvPr/>
          </p:nvSpPr>
          <p:spPr>
            <a:xfrm>
              <a:off x="6850154" y="133350"/>
              <a:ext cx="378565" cy="617855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270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pt-BR" sz="1400" b="1" dirty="0">
                  <a:solidFill>
                    <a:schemeClr val="tx1"/>
                  </a:solidFill>
                </a:rPr>
                <a:t>DIMENSÃO NORMATIVA</a:t>
              </a:r>
            </a:p>
          </p:txBody>
        </p:sp>
        <p:sp>
          <p:nvSpPr>
            <p:cNvPr id="12" name="Triângulo isósceles 15"/>
            <p:cNvSpPr/>
            <p:nvPr/>
          </p:nvSpPr>
          <p:spPr>
            <a:xfrm rot="10800000">
              <a:off x="6851122" y="129165"/>
              <a:ext cx="359314" cy="681253"/>
            </a:xfrm>
            <a:custGeom>
              <a:avLst/>
              <a:gdLst>
                <a:gd name="connsiteX0" fmla="*/ 0 w 534987"/>
                <a:gd name="connsiteY0" fmla="*/ 660400 h 660400"/>
                <a:gd name="connsiteX1" fmla="*/ 267494 w 534987"/>
                <a:gd name="connsiteY1" fmla="*/ 0 h 660400"/>
                <a:gd name="connsiteX2" fmla="*/ 534987 w 534987"/>
                <a:gd name="connsiteY2" fmla="*/ 660400 h 660400"/>
                <a:gd name="connsiteX3" fmla="*/ 0 w 534987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77079"/>
                <a:gd name="connsiteX1" fmla="*/ 267494 w 542131"/>
                <a:gd name="connsiteY1" fmla="*/ 0 h 677079"/>
                <a:gd name="connsiteX2" fmla="*/ 542131 w 542131"/>
                <a:gd name="connsiteY2" fmla="*/ 624682 h 677079"/>
                <a:gd name="connsiteX3" fmla="*/ 0 w 542131"/>
                <a:gd name="connsiteY3" fmla="*/ 660400 h 677079"/>
                <a:gd name="connsiteX0" fmla="*/ 0 w 530225"/>
                <a:gd name="connsiteY0" fmla="*/ 643732 h 665980"/>
                <a:gd name="connsiteX1" fmla="*/ 255588 w 530225"/>
                <a:gd name="connsiteY1" fmla="*/ 0 h 665980"/>
                <a:gd name="connsiteX2" fmla="*/ 530225 w 530225"/>
                <a:gd name="connsiteY2" fmla="*/ 624682 h 665980"/>
                <a:gd name="connsiteX3" fmla="*/ 0 w 530225"/>
                <a:gd name="connsiteY3" fmla="*/ 643732 h 665980"/>
                <a:gd name="connsiteX0" fmla="*/ 0 w 530225"/>
                <a:gd name="connsiteY0" fmla="*/ 643732 h 679211"/>
                <a:gd name="connsiteX1" fmla="*/ 255588 w 530225"/>
                <a:gd name="connsiteY1" fmla="*/ 0 h 679211"/>
                <a:gd name="connsiteX2" fmla="*/ 530225 w 530225"/>
                <a:gd name="connsiteY2" fmla="*/ 624682 h 679211"/>
                <a:gd name="connsiteX3" fmla="*/ 0 w 530225"/>
                <a:gd name="connsiteY3" fmla="*/ 643732 h 679211"/>
                <a:gd name="connsiteX0" fmla="*/ 0 w 530225"/>
                <a:gd name="connsiteY0" fmla="*/ 643732 h 684988"/>
                <a:gd name="connsiteX1" fmla="*/ 255588 w 530225"/>
                <a:gd name="connsiteY1" fmla="*/ 0 h 684988"/>
                <a:gd name="connsiteX2" fmla="*/ 530225 w 530225"/>
                <a:gd name="connsiteY2" fmla="*/ 624682 h 684988"/>
                <a:gd name="connsiteX3" fmla="*/ 0 w 530225"/>
                <a:gd name="connsiteY3" fmla="*/ 643732 h 684988"/>
                <a:gd name="connsiteX0" fmla="*/ 0 w 530225"/>
                <a:gd name="connsiteY0" fmla="*/ 643732 h 697611"/>
                <a:gd name="connsiteX1" fmla="*/ 255588 w 530225"/>
                <a:gd name="connsiteY1" fmla="*/ 0 h 697611"/>
                <a:gd name="connsiteX2" fmla="*/ 530225 w 530225"/>
                <a:gd name="connsiteY2" fmla="*/ 624682 h 697611"/>
                <a:gd name="connsiteX3" fmla="*/ 0 w 530225"/>
                <a:gd name="connsiteY3" fmla="*/ 643732 h 697611"/>
                <a:gd name="connsiteX0" fmla="*/ 9 w 530234"/>
                <a:gd name="connsiteY0" fmla="*/ 643732 h 689107"/>
                <a:gd name="connsiteX1" fmla="*/ 255597 w 530234"/>
                <a:gd name="connsiteY1" fmla="*/ 0 h 689107"/>
                <a:gd name="connsiteX2" fmla="*/ 530234 w 530234"/>
                <a:gd name="connsiteY2" fmla="*/ 624682 h 689107"/>
                <a:gd name="connsiteX3" fmla="*/ 9 w 530234"/>
                <a:gd name="connsiteY3" fmla="*/ 643732 h 689107"/>
                <a:gd name="connsiteX0" fmla="*/ 10 w 530235"/>
                <a:gd name="connsiteY0" fmla="*/ 643732 h 681572"/>
                <a:gd name="connsiteX1" fmla="*/ 255598 w 530235"/>
                <a:gd name="connsiteY1" fmla="*/ 0 h 681572"/>
                <a:gd name="connsiteX2" fmla="*/ 530235 w 530235"/>
                <a:gd name="connsiteY2" fmla="*/ 624682 h 681572"/>
                <a:gd name="connsiteX3" fmla="*/ 10 w 530235"/>
                <a:gd name="connsiteY3" fmla="*/ 643732 h 681572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1 w 530236"/>
                <a:gd name="connsiteY0" fmla="*/ 643732 h 680659"/>
                <a:gd name="connsiteX1" fmla="*/ 255599 w 530236"/>
                <a:gd name="connsiteY1" fmla="*/ 0 h 680659"/>
                <a:gd name="connsiteX2" fmla="*/ 530236 w 530236"/>
                <a:gd name="connsiteY2" fmla="*/ 624682 h 680659"/>
                <a:gd name="connsiteX3" fmla="*/ 11 w 530236"/>
                <a:gd name="connsiteY3" fmla="*/ 643732 h 680659"/>
                <a:gd name="connsiteX0" fmla="*/ 12 w 518331"/>
                <a:gd name="connsiteY0" fmla="*/ 643732 h 679451"/>
                <a:gd name="connsiteX1" fmla="*/ 255600 w 518331"/>
                <a:gd name="connsiteY1" fmla="*/ 0 h 679451"/>
                <a:gd name="connsiteX2" fmla="*/ 518331 w 518331"/>
                <a:gd name="connsiteY2" fmla="*/ 622301 h 679451"/>
                <a:gd name="connsiteX3" fmla="*/ 12 w 518331"/>
                <a:gd name="connsiteY3" fmla="*/ 643732 h 679451"/>
                <a:gd name="connsiteX0" fmla="*/ 11 w 518330"/>
                <a:gd name="connsiteY0" fmla="*/ 643732 h 681253"/>
                <a:gd name="connsiteX1" fmla="*/ 255599 w 518330"/>
                <a:gd name="connsiteY1" fmla="*/ 0 h 681253"/>
                <a:gd name="connsiteX2" fmla="*/ 518330 w 518330"/>
                <a:gd name="connsiteY2" fmla="*/ 622301 h 681253"/>
                <a:gd name="connsiteX3" fmla="*/ 11 w 518330"/>
                <a:gd name="connsiteY3" fmla="*/ 643732 h 68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30" h="681253">
                  <a:moveTo>
                    <a:pt x="11" y="643732"/>
                  </a:moveTo>
                  <a:lnTo>
                    <a:pt x="255599" y="0"/>
                  </a:lnTo>
                  <a:lnTo>
                    <a:pt x="518330" y="622301"/>
                  </a:lnTo>
                  <a:cubicBezTo>
                    <a:pt x="511450" y="710408"/>
                    <a:pt x="-2635" y="684214"/>
                    <a:pt x="11" y="6437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Triângulo isósceles 15"/>
            <p:cNvSpPr/>
            <p:nvPr/>
          </p:nvSpPr>
          <p:spPr>
            <a:xfrm rot="10800000">
              <a:off x="7602831" y="120128"/>
              <a:ext cx="359315" cy="681253"/>
            </a:xfrm>
            <a:custGeom>
              <a:avLst/>
              <a:gdLst>
                <a:gd name="connsiteX0" fmla="*/ 0 w 534987"/>
                <a:gd name="connsiteY0" fmla="*/ 660400 h 660400"/>
                <a:gd name="connsiteX1" fmla="*/ 267494 w 534987"/>
                <a:gd name="connsiteY1" fmla="*/ 0 h 660400"/>
                <a:gd name="connsiteX2" fmla="*/ 534987 w 534987"/>
                <a:gd name="connsiteY2" fmla="*/ 660400 h 660400"/>
                <a:gd name="connsiteX3" fmla="*/ 0 w 534987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77079"/>
                <a:gd name="connsiteX1" fmla="*/ 267494 w 542131"/>
                <a:gd name="connsiteY1" fmla="*/ 0 h 677079"/>
                <a:gd name="connsiteX2" fmla="*/ 542131 w 542131"/>
                <a:gd name="connsiteY2" fmla="*/ 624682 h 677079"/>
                <a:gd name="connsiteX3" fmla="*/ 0 w 542131"/>
                <a:gd name="connsiteY3" fmla="*/ 660400 h 677079"/>
                <a:gd name="connsiteX0" fmla="*/ 0 w 530225"/>
                <a:gd name="connsiteY0" fmla="*/ 643732 h 665980"/>
                <a:gd name="connsiteX1" fmla="*/ 255588 w 530225"/>
                <a:gd name="connsiteY1" fmla="*/ 0 h 665980"/>
                <a:gd name="connsiteX2" fmla="*/ 530225 w 530225"/>
                <a:gd name="connsiteY2" fmla="*/ 624682 h 665980"/>
                <a:gd name="connsiteX3" fmla="*/ 0 w 530225"/>
                <a:gd name="connsiteY3" fmla="*/ 643732 h 665980"/>
                <a:gd name="connsiteX0" fmla="*/ 0 w 530225"/>
                <a:gd name="connsiteY0" fmla="*/ 643732 h 679211"/>
                <a:gd name="connsiteX1" fmla="*/ 255588 w 530225"/>
                <a:gd name="connsiteY1" fmla="*/ 0 h 679211"/>
                <a:gd name="connsiteX2" fmla="*/ 530225 w 530225"/>
                <a:gd name="connsiteY2" fmla="*/ 624682 h 679211"/>
                <a:gd name="connsiteX3" fmla="*/ 0 w 530225"/>
                <a:gd name="connsiteY3" fmla="*/ 643732 h 679211"/>
                <a:gd name="connsiteX0" fmla="*/ 0 w 530225"/>
                <a:gd name="connsiteY0" fmla="*/ 643732 h 684988"/>
                <a:gd name="connsiteX1" fmla="*/ 255588 w 530225"/>
                <a:gd name="connsiteY1" fmla="*/ 0 h 684988"/>
                <a:gd name="connsiteX2" fmla="*/ 530225 w 530225"/>
                <a:gd name="connsiteY2" fmla="*/ 624682 h 684988"/>
                <a:gd name="connsiteX3" fmla="*/ 0 w 530225"/>
                <a:gd name="connsiteY3" fmla="*/ 643732 h 684988"/>
                <a:gd name="connsiteX0" fmla="*/ 0 w 530225"/>
                <a:gd name="connsiteY0" fmla="*/ 643732 h 697611"/>
                <a:gd name="connsiteX1" fmla="*/ 255588 w 530225"/>
                <a:gd name="connsiteY1" fmla="*/ 0 h 697611"/>
                <a:gd name="connsiteX2" fmla="*/ 530225 w 530225"/>
                <a:gd name="connsiteY2" fmla="*/ 624682 h 697611"/>
                <a:gd name="connsiteX3" fmla="*/ 0 w 530225"/>
                <a:gd name="connsiteY3" fmla="*/ 643732 h 697611"/>
                <a:gd name="connsiteX0" fmla="*/ 9 w 530234"/>
                <a:gd name="connsiteY0" fmla="*/ 643732 h 689107"/>
                <a:gd name="connsiteX1" fmla="*/ 255597 w 530234"/>
                <a:gd name="connsiteY1" fmla="*/ 0 h 689107"/>
                <a:gd name="connsiteX2" fmla="*/ 530234 w 530234"/>
                <a:gd name="connsiteY2" fmla="*/ 624682 h 689107"/>
                <a:gd name="connsiteX3" fmla="*/ 9 w 530234"/>
                <a:gd name="connsiteY3" fmla="*/ 643732 h 689107"/>
                <a:gd name="connsiteX0" fmla="*/ 10 w 530235"/>
                <a:gd name="connsiteY0" fmla="*/ 643732 h 681572"/>
                <a:gd name="connsiteX1" fmla="*/ 255598 w 530235"/>
                <a:gd name="connsiteY1" fmla="*/ 0 h 681572"/>
                <a:gd name="connsiteX2" fmla="*/ 530235 w 530235"/>
                <a:gd name="connsiteY2" fmla="*/ 624682 h 681572"/>
                <a:gd name="connsiteX3" fmla="*/ 10 w 530235"/>
                <a:gd name="connsiteY3" fmla="*/ 643732 h 681572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1 w 530236"/>
                <a:gd name="connsiteY0" fmla="*/ 643732 h 680659"/>
                <a:gd name="connsiteX1" fmla="*/ 255599 w 530236"/>
                <a:gd name="connsiteY1" fmla="*/ 0 h 680659"/>
                <a:gd name="connsiteX2" fmla="*/ 530236 w 530236"/>
                <a:gd name="connsiteY2" fmla="*/ 624682 h 680659"/>
                <a:gd name="connsiteX3" fmla="*/ 11 w 530236"/>
                <a:gd name="connsiteY3" fmla="*/ 643732 h 680659"/>
                <a:gd name="connsiteX0" fmla="*/ 12 w 518331"/>
                <a:gd name="connsiteY0" fmla="*/ 643732 h 679451"/>
                <a:gd name="connsiteX1" fmla="*/ 255600 w 518331"/>
                <a:gd name="connsiteY1" fmla="*/ 0 h 679451"/>
                <a:gd name="connsiteX2" fmla="*/ 518331 w 518331"/>
                <a:gd name="connsiteY2" fmla="*/ 622301 h 679451"/>
                <a:gd name="connsiteX3" fmla="*/ 12 w 518331"/>
                <a:gd name="connsiteY3" fmla="*/ 643732 h 679451"/>
                <a:gd name="connsiteX0" fmla="*/ 11 w 518330"/>
                <a:gd name="connsiteY0" fmla="*/ 643732 h 681253"/>
                <a:gd name="connsiteX1" fmla="*/ 255599 w 518330"/>
                <a:gd name="connsiteY1" fmla="*/ 0 h 681253"/>
                <a:gd name="connsiteX2" fmla="*/ 518330 w 518330"/>
                <a:gd name="connsiteY2" fmla="*/ 622301 h 681253"/>
                <a:gd name="connsiteX3" fmla="*/ 11 w 518330"/>
                <a:gd name="connsiteY3" fmla="*/ 643732 h 68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30" h="681253">
                  <a:moveTo>
                    <a:pt x="11" y="643732"/>
                  </a:moveTo>
                  <a:lnTo>
                    <a:pt x="255599" y="0"/>
                  </a:lnTo>
                  <a:lnTo>
                    <a:pt x="518330" y="622301"/>
                  </a:lnTo>
                  <a:cubicBezTo>
                    <a:pt x="511450" y="710408"/>
                    <a:pt x="-2635" y="684214"/>
                    <a:pt x="11" y="6437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Triângulo isósceles 15"/>
            <p:cNvSpPr/>
            <p:nvPr/>
          </p:nvSpPr>
          <p:spPr>
            <a:xfrm rot="10800000">
              <a:off x="8342970" y="114299"/>
              <a:ext cx="359314" cy="681253"/>
            </a:xfrm>
            <a:custGeom>
              <a:avLst/>
              <a:gdLst>
                <a:gd name="connsiteX0" fmla="*/ 0 w 534987"/>
                <a:gd name="connsiteY0" fmla="*/ 660400 h 660400"/>
                <a:gd name="connsiteX1" fmla="*/ 267494 w 534987"/>
                <a:gd name="connsiteY1" fmla="*/ 0 h 660400"/>
                <a:gd name="connsiteX2" fmla="*/ 534987 w 534987"/>
                <a:gd name="connsiteY2" fmla="*/ 660400 h 660400"/>
                <a:gd name="connsiteX3" fmla="*/ 0 w 534987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77079"/>
                <a:gd name="connsiteX1" fmla="*/ 267494 w 542131"/>
                <a:gd name="connsiteY1" fmla="*/ 0 h 677079"/>
                <a:gd name="connsiteX2" fmla="*/ 542131 w 542131"/>
                <a:gd name="connsiteY2" fmla="*/ 624682 h 677079"/>
                <a:gd name="connsiteX3" fmla="*/ 0 w 542131"/>
                <a:gd name="connsiteY3" fmla="*/ 660400 h 677079"/>
                <a:gd name="connsiteX0" fmla="*/ 0 w 530225"/>
                <a:gd name="connsiteY0" fmla="*/ 643732 h 665980"/>
                <a:gd name="connsiteX1" fmla="*/ 255588 w 530225"/>
                <a:gd name="connsiteY1" fmla="*/ 0 h 665980"/>
                <a:gd name="connsiteX2" fmla="*/ 530225 w 530225"/>
                <a:gd name="connsiteY2" fmla="*/ 624682 h 665980"/>
                <a:gd name="connsiteX3" fmla="*/ 0 w 530225"/>
                <a:gd name="connsiteY3" fmla="*/ 643732 h 665980"/>
                <a:gd name="connsiteX0" fmla="*/ 0 w 530225"/>
                <a:gd name="connsiteY0" fmla="*/ 643732 h 679211"/>
                <a:gd name="connsiteX1" fmla="*/ 255588 w 530225"/>
                <a:gd name="connsiteY1" fmla="*/ 0 h 679211"/>
                <a:gd name="connsiteX2" fmla="*/ 530225 w 530225"/>
                <a:gd name="connsiteY2" fmla="*/ 624682 h 679211"/>
                <a:gd name="connsiteX3" fmla="*/ 0 w 530225"/>
                <a:gd name="connsiteY3" fmla="*/ 643732 h 679211"/>
                <a:gd name="connsiteX0" fmla="*/ 0 w 530225"/>
                <a:gd name="connsiteY0" fmla="*/ 643732 h 684988"/>
                <a:gd name="connsiteX1" fmla="*/ 255588 w 530225"/>
                <a:gd name="connsiteY1" fmla="*/ 0 h 684988"/>
                <a:gd name="connsiteX2" fmla="*/ 530225 w 530225"/>
                <a:gd name="connsiteY2" fmla="*/ 624682 h 684988"/>
                <a:gd name="connsiteX3" fmla="*/ 0 w 530225"/>
                <a:gd name="connsiteY3" fmla="*/ 643732 h 684988"/>
                <a:gd name="connsiteX0" fmla="*/ 0 w 530225"/>
                <a:gd name="connsiteY0" fmla="*/ 643732 h 697611"/>
                <a:gd name="connsiteX1" fmla="*/ 255588 w 530225"/>
                <a:gd name="connsiteY1" fmla="*/ 0 h 697611"/>
                <a:gd name="connsiteX2" fmla="*/ 530225 w 530225"/>
                <a:gd name="connsiteY2" fmla="*/ 624682 h 697611"/>
                <a:gd name="connsiteX3" fmla="*/ 0 w 530225"/>
                <a:gd name="connsiteY3" fmla="*/ 643732 h 697611"/>
                <a:gd name="connsiteX0" fmla="*/ 9 w 530234"/>
                <a:gd name="connsiteY0" fmla="*/ 643732 h 689107"/>
                <a:gd name="connsiteX1" fmla="*/ 255597 w 530234"/>
                <a:gd name="connsiteY1" fmla="*/ 0 h 689107"/>
                <a:gd name="connsiteX2" fmla="*/ 530234 w 530234"/>
                <a:gd name="connsiteY2" fmla="*/ 624682 h 689107"/>
                <a:gd name="connsiteX3" fmla="*/ 9 w 530234"/>
                <a:gd name="connsiteY3" fmla="*/ 643732 h 689107"/>
                <a:gd name="connsiteX0" fmla="*/ 10 w 530235"/>
                <a:gd name="connsiteY0" fmla="*/ 643732 h 681572"/>
                <a:gd name="connsiteX1" fmla="*/ 255598 w 530235"/>
                <a:gd name="connsiteY1" fmla="*/ 0 h 681572"/>
                <a:gd name="connsiteX2" fmla="*/ 530235 w 530235"/>
                <a:gd name="connsiteY2" fmla="*/ 624682 h 681572"/>
                <a:gd name="connsiteX3" fmla="*/ 10 w 530235"/>
                <a:gd name="connsiteY3" fmla="*/ 643732 h 681572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1 w 530236"/>
                <a:gd name="connsiteY0" fmla="*/ 643732 h 680659"/>
                <a:gd name="connsiteX1" fmla="*/ 255599 w 530236"/>
                <a:gd name="connsiteY1" fmla="*/ 0 h 680659"/>
                <a:gd name="connsiteX2" fmla="*/ 530236 w 530236"/>
                <a:gd name="connsiteY2" fmla="*/ 624682 h 680659"/>
                <a:gd name="connsiteX3" fmla="*/ 11 w 530236"/>
                <a:gd name="connsiteY3" fmla="*/ 643732 h 680659"/>
                <a:gd name="connsiteX0" fmla="*/ 12 w 518331"/>
                <a:gd name="connsiteY0" fmla="*/ 643732 h 679451"/>
                <a:gd name="connsiteX1" fmla="*/ 255600 w 518331"/>
                <a:gd name="connsiteY1" fmla="*/ 0 h 679451"/>
                <a:gd name="connsiteX2" fmla="*/ 518331 w 518331"/>
                <a:gd name="connsiteY2" fmla="*/ 622301 h 679451"/>
                <a:gd name="connsiteX3" fmla="*/ 12 w 518331"/>
                <a:gd name="connsiteY3" fmla="*/ 643732 h 679451"/>
                <a:gd name="connsiteX0" fmla="*/ 11 w 518330"/>
                <a:gd name="connsiteY0" fmla="*/ 643732 h 681253"/>
                <a:gd name="connsiteX1" fmla="*/ 255599 w 518330"/>
                <a:gd name="connsiteY1" fmla="*/ 0 h 681253"/>
                <a:gd name="connsiteX2" fmla="*/ 518330 w 518330"/>
                <a:gd name="connsiteY2" fmla="*/ 622301 h 681253"/>
                <a:gd name="connsiteX3" fmla="*/ 11 w 518330"/>
                <a:gd name="connsiteY3" fmla="*/ 643732 h 68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30" h="681253">
                  <a:moveTo>
                    <a:pt x="11" y="643732"/>
                  </a:moveTo>
                  <a:lnTo>
                    <a:pt x="255599" y="0"/>
                  </a:lnTo>
                  <a:lnTo>
                    <a:pt x="518330" y="622301"/>
                  </a:lnTo>
                  <a:cubicBezTo>
                    <a:pt x="511450" y="710408"/>
                    <a:pt x="-2635" y="684214"/>
                    <a:pt x="11" y="6437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Triângulo isósceles 15"/>
            <p:cNvSpPr/>
            <p:nvPr/>
          </p:nvSpPr>
          <p:spPr>
            <a:xfrm rot="10800000">
              <a:off x="9045452" y="128872"/>
              <a:ext cx="359315" cy="681253"/>
            </a:xfrm>
            <a:custGeom>
              <a:avLst/>
              <a:gdLst>
                <a:gd name="connsiteX0" fmla="*/ 0 w 534987"/>
                <a:gd name="connsiteY0" fmla="*/ 660400 h 660400"/>
                <a:gd name="connsiteX1" fmla="*/ 267494 w 534987"/>
                <a:gd name="connsiteY1" fmla="*/ 0 h 660400"/>
                <a:gd name="connsiteX2" fmla="*/ 534987 w 534987"/>
                <a:gd name="connsiteY2" fmla="*/ 660400 h 660400"/>
                <a:gd name="connsiteX3" fmla="*/ 0 w 534987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60400"/>
                <a:gd name="connsiteX1" fmla="*/ 267494 w 542131"/>
                <a:gd name="connsiteY1" fmla="*/ 0 h 660400"/>
                <a:gd name="connsiteX2" fmla="*/ 542131 w 542131"/>
                <a:gd name="connsiteY2" fmla="*/ 624682 h 660400"/>
                <a:gd name="connsiteX3" fmla="*/ 0 w 542131"/>
                <a:gd name="connsiteY3" fmla="*/ 660400 h 660400"/>
                <a:gd name="connsiteX0" fmla="*/ 0 w 542131"/>
                <a:gd name="connsiteY0" fmla="*/ 660400 h 677079"/>
                <a:gd name="connsiteX1" fmla="*/ 267494 w 542131"/>
                <a:gd name="connsiteY1" fmla="*/ 0 h 677079"/>
                <a:gd name="connsiteX2" fmla="*/ 542131 w 542131"/>
                <a:gd name="connsiteY2" fmla="*/ 624682 h 677079"/>
                <a:gd name="connsiteX3" fmla="*/ 0 w 542131"/>
                <a:gd name="connsiteY3" fmla="*/ 660400 h 677079"/>
                <a:gd name="connsiteX0" fmla="*/ 0 w 530225"/>
                <a:gd name="connsiteY0" fmla="*/ 643732 h 665980"/>
                <a:gd name="connsiteX1" fmla="*/ 255588 w 530225"/>
                <a:gd name="connsiteY1" fmla="*/ 0 h 665980"/>
                <a:gd name="connsiteX2" fmla="*/ 530225 w 530225"/>
                <a:gd name="connsiteY2" fmla="*/ 624682 h 665980"/>
                <a:gd name="connsiteX3" fmla="*/ 0 w 530225"/>
                <a:gd name="connsiteY3" fmla="*/ 643732 h 665980"/>
                <a:gd name="connsiteX0" fmla="*/ 0 w 530225"/>
                <a:gd name="connsiteY0" fmla="*/ 643732 h 679211"/>
                <a:gd name="connsiteX1" fmla="*/ 255588 w 530225"/>
                <a:gd name="connsiteY1" fmla="*/ 0 h 679211"/>
                <a:gd name="connsiteX2" fmla="*/ 530225 w 530225"/>
                <a:gd name="connsiteY2" fmla="*/ 624682 h 679211"/>
                <a:gd name="connsiteX3" fmla="*/ 0 w 530225"/>
                <a:gd name="connsiteY3" fmla="*/ 643732 h 679211"/>
                <a:gd name="connsiteX0" fmla="*/ 0 w 530225"/>
                <a:gd name="connsiteY0" fmla="*/ 643732 h 684988"/>
                <a:gd name="connsiteX1" fmla="*/ 255588 w 530225"/>
                <a:gd name="connsiteY1" fmla="*/ 0 h 684988"/>
                <a:gd name="connsiteX2" fmla="*/ 530225 w 530225"/>
                <a:gd name="connsiteY2" fmla="*/ 624682 h 684988"/>
                <a:gd name="connsiteX3" fmla="*/ 0 w 530225"/>
                <a:gd name="connsiteY3" fmla="*/ 643732 h 684988"/>
                <a:gd name="connsiteX0" fmla="*/ 0 w 530225"/>
                <a:gd name="connsiteY0" fmla="*/ 643732 h 697611"/>
                <a:gd name="connsiteX1" fmla="*/ 255588 w 530225"/>
                <a:gd name="connsiteY1" fmla="*/ 0 h 697611"/>
                <a:gd name="connsiteX2" fmla="*/ 530225 w 530225"/>
                <a:gd name="connsiteY2" fmla="*/ 624682 h 697611"/>
                <a:gd name="connsiteX3" fmla="*/ 0 w 530225"/>
                <a:gd name="connsiteY3" fmla="*/ 643732 h 697611"/>
                <a:gd name="connsiteX0" fmla="*/ 9 w 530234"/>
                <a:gd name="connsiteY0" fmla="*/ 643732 h 689107"/>
                <a:gd name="connsiteX1" fmla="*/ 255597 w 530234"/>
                <a:gd name="connsiteY1" fmla="*/ 0 h 689107"/>
                <a:gd name="connsiteX2" fmla="*/ 530234 w 530234"/>
                <a:gd name="connsiteY2" fmla="*/ 624682 h 689107"/>
                <a:gd name="connsiteX3" fmla="*/ 9 w 530234"/>
                <a:gd name="connsiteY3" fmla="*/ 643732 h 689107"/>
                <a:gd name="connsiteX0" fmla="*/ 10 w 530235"/>
                <a:gd name="connsiteY0" fmla="*/ 643732 h 681572"/>
                <a:gd name="connsiteX1" fmla="*/ 255598 w 530235"/>
                <a:gd name="connsiteY1" fmla="*/ 0 h 681572"/>
                <a:gd name="connsiteX2" fmla="*/ 530235 w 530235"/>
                <a:gd name="connsiteY2" fmla="*/ 624682 h 681572"/>
                <a:gd name="connsiteX3" fmla="*/ 10 w 530235"/>
                <a:gd name="connsiteY3" fmla="*/ 643732 h 681572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0 w 530235"/>
                <a:gd name="connsiteY0" fmla="*/ 643732 h 683420"/>
                <a:gd name="connsiteX1" fmla="*/ 255598 w 530235"/>
                <a:gd name="connsiteY1" fmla="*/ 0 h 683420"/>
                <a:gd name="connsiteX2" fmla="*/ 530235 w 530235"/>
                <a:gd name="connsiteY2" fmla="*/ 624682 h 683420"/>
                <a:gd name="connsiteX3" fmla="*/ 10 w 530235"/>
                <a:gd name="connsiteY3" fmla="*/ 643732 h 683420"/>
                <a:gd name="connsiteX0" fmla="*/ 11 w 530236"/>
                <a:gd name="connsiteY0" fmla="*/ 643732 h 680659"/>
                <a:gd name="connsiteX1" fmla="*/ 255599 w 530236"/>
                <a:gd name="connsiteY1" fmla="*/ 0 h 680659"/>
                <a:gd name="connsiteX2" fmla="*/ 530236 w 530236"/>
                <a:gd name="connsiteY2" fmla="*/ 624682 h 680659"/>
                <a:gd name="connsiteX3" fmla="*/ 11 w 530236"/>
                <a:gd name="connsiteY3" fmla="*/ 643732 h 680659"/>
                <a:gd name="connsiteX0" fmla="*/ 12 w 518331"/>
                <a:gd name="connsiteY0" fmla="*/ 643732 h 679451"/>
                <a:gd name="connsiteX1" fmla="*/ 255600 w 518331"/>
                <a:gd name="connsiteY1" fmla="*/ 0 h 679451"/>
                <a:gd name="connsiteX2" fmla="*/ 518331 w 518331"/>
                <a:gd name="connsiteY2" fmla="*/ 622301 h 679451"/>
                <a:gd name="connsiteX3" fmla="*/ 12 w 518331"/>
                <a:gd name="connsiteY3" fmla="*/ 643732 h 679451"/>
                <a:gd name="connsiteX0" fmla="*/ 11 w 518330"/>
                <a:gd name="connsiteY0" fmla="*/ 643732 h 681253"/>
                <a:gd name="connsiteX1" fmla="*/ 255599 w 518330"/>
                <a:gd name="connsiteY1" fmla="*/ 0 h 681253"/>
                <a:gd name="connsiteX2" fmla="*/ 518330 w 518330"/>
                <a:gd name="connsiteY2" fmla="*/ 622301 h 681253"/>
                <a:gd name="connsiteX3" fmla="*/ 11 w 518330"/>
                <a:gd name="connsiteY3" fmla="*/ 643732 h 681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8330" h="681253">
                  <a:moveTo>
                    <a:pt x="11" y="643732"/>
                  </a:moveTo>
                  <a:lnTo>
                    <a:pt x="255599" y="0"/>
                  </a:lnTo>
                  <a:lnTo>
                    <a:pt x="518330" y="622301"/>
                  </a:lnTo>
                  <a:cubicBezTo>
                    <a:pt x="511450" y="710408"/>
                    <a:pt x="-2635" y="684214"/>
                    <a:pt x="11" y="643732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1" rIns="68580" bIns="3429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pt-BR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CaixaDeTexto 15"/>
          <p:cNvSpPr txBox="1"/>
          <p:nvPr/>
        </p:nvSpPr>
        <p:spPr>
          <a:xfrm>
            <a:off x="83462" y="2190029"/>
            <a:ext cx="3324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i="1" dirty="0"/>
              <a:t>Eixos de Proteção e Segurança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6516216" y="1052736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i="1" dirty="0"/>
              <a:t>Eixos Transformadores</a:t>
            </a:r>
          </a:p>
        </p:txBody>
      </p:sp>
      <p:sp>
        <p:nvSpPr>
          <p:cNvPr id="20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3. ENSI - </a:t>
            </a:r>
            <a:r>
              <a:rPr lang="pt-BR" sz="3200" b="1" dirty="0" err="1" smtClean="0">
                <a:solidFill>
                  <a:schemeClr val="bg1"/>
                </a:solidFill>
              </a:rPr>
              <a:t>Ciber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93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803618"/>
              </p:ext>
            </p:extLst>
          </p:nvPr>
        </p:nvGraphicFramePr>
        <p:xfrm>
          <a:off x="360406" y="1628800"/>
          <a:ext cx="8457368" cy="4608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1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CONTEÚDO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1"/>
                          </a:solidFill>
                          <a:latin typeface="+mn-lt"/>
                          <a:cs typeface="Arial" panose="020B0604020202020204" pitchFamily="34" charset="0"/>
                        </a:rPr>
                        <a:t>SUBGRUPO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03020"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GOVERNANÇA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PDI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CAPACITAÇÃO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DIMENSÃO NORMATIVA</a:t>
                      </a:r>
                    </a:p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DIMENSAO INTERNACIONAL E PARCERIAS </a:t>
                      </a:r>
                      <a:r>
                        <a:rPr lang="pt-BR" sz="1800" b="1" kern="120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ESTRATÉGICAS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pt-BR" sz="18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+mn-lt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84704">
                <a:tc>
                  <a:txBody>
                    <a:bodyPr/>
                    <a:lstStyle/>
                    <a:p>
                      <a:r>
                        <a:rPr lang="pt-BR" sz="1800" b="1" dirty="0">
                          <a:latin typeface="+mn-lt"/>
                          <a:cs typeface="Arial" panose="020B0604020202020204" pitchFamily="34" charset="0"/>
                        </a:rPr>
                        <a:t>UNIVERSO CONECTADO E SEGURO: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Arial" panose="020B0604020202020204" pitchFamily="34" charset="0"/>
                        </a:rPr>
                        <a:t>PREVENÇÃO E MITIGAÇÃO DE AMEAÇAS CIBERNÉTICAS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Arial" panose="020B0604020202020204" pitchFamily="34" charset="0"/>
                        </a:rPr>
                        <a:t>39 ÓRGÃOS (DIVERSOS SETORES) COLABORANDO PARA O PNTIR</a:t>
                      </a:r>
                    </a:p>
                    <a:p>
                      <a:endParaRPr lang="pt-BR" sz="1800" dirty="0"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+mn-lt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6348">
                <a:tc>
                  <a:txBody>
                    <a:bodyPr/>
                    <a:lstStyle/>
                    <a:p>
                      <a:r>
                        <a:rPr lang="pt-BR" sz="1800" b="1" dirty="0">
                          <a:latin typeface="+mn-lt"/>
                          <a:cs typeface="Arial" panose="020B0604020202020204" pitchFamily="34" charset="0"/>
                        </a:rPr>
                        <a:t>PROTEÇÃO ESTRATÉGICA</a:t>
                      </a:r>
                      <a:r>
                        <a:rPr lang="pt-BR" sz="1800" dirty="0">
                          <a:latin typeface="+mn-lt"/>
                          <a:cs typeface="Arial" panose="020B0604020202020204" pitchFamily="34" charset="0"/>
                        </a:rPr>
                        <a:t>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Arial" panose="020B0604020202020204" pitchFamily="34" charset="0"/>
                        </a:rPr>
                        <a:t>PROTEÇÃO DO GOVERNO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pt-BR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Arial" panose="020B0604020202020204" pitchFamily="34" charset="0"/>
                        </a:rPr>
                        <a:t>PROTEÇÃO ÀS </a:t>
                      </a:r>
                      <a:r>
                        <a:rPr lang="pt-BR" sz="1800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Arial" panose="020B0604020202020204" pitchFamily="34" charset="0"/>
                        </a:rPr>
                        <a:t>INFRAESTRUTURAS CRÍTICAS</a:t>
                      </a:r>
                      <a:endParaRPr lang="pt-BR" sz="1800" b="1" dirty="0">
                        <a:solidFill>
                          <a:schemeClr val="accent1">
                            <a:lumMod val="50000"/>
                          </a:schemeClr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+mn-lt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3. ENSI - </a:t>
            </a:r>
            <a:r>
              <a:rPr lang="pt-BR" sz="3200" b="1" dirty="0" err="1" smtClean="0">
                <a:solidFill>
                  <a:schemeClr val="bg1"/>
                </a:solidFill>
              </a:rPr>
              <a:t>Ciber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79512" y="980728"/>
            <a:ext cx="87849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09625" algn="ctr"/>
                <a:tab pos="3059113" algn="ctr"/>
                <a:tab pos="6119813" algn="r"/>
              </a:tabLst>
            </a:pPr>
            <a:r>
              <a:rPr kumimoji="0" lang="pt-BR" altLang="pt-BR" sz="3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SUBGRUPOS</a:t>
            </a:r>
            <a:endParaRPr kumimoji="0" lang="pt-BR" altLang="pt-BR" sz="3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99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1642933039"/>
              </p:ext>
            </p:extLst>
          </p:nvPr>
        </p:nvGraphicFramePr>
        <p:xfrm>
          <a:off x="827315" y="2037365"/>
          <a:ext cx="7598229" cy="44159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79512" y="980728"/>
            <a:ext cx="87849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09625" algn="ctr"/>
                <a:tab pos="3059113" algn="ctr"/>
                <a:tab pos="6119813" algn="r"/>
              </a:tabLst>
            </a:pPr>
            <a:r>
              <a:rPr kumimoji="0" lang="pt-BR" altLang="pt-BR" sz="3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ETAPAS DE CONSTRUÇÃO</a:t>
            </a:r>
            <a:endParaRPr kumimoji="0" lang="pt-BR" altLang="pt-BR" sz="3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3. ENSI - </a:t>
            </a:r>
            <a:r>
              <a:rPr lang="pt-BR" sz="3200" b="1" dirty="0" err="1" smtClean="0">
                <a:solidFill>
                  <a:schemeClr val="bg1"/>
                </a:solidFill>
              </a:rPr>
              <a:t>Ciber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987824" y="4005064"/>
            <a:ext cx="1656184" cy="1918958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687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88193" y="4221089"/>
            <a:ext cx="8424936" cy="936103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7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</p:spTree>
    <p:extLst>
      <p:ext uri="{BB962C8B-B14F-4D97-AF65-F5344CB8AC3E}">
        <p14:creationId xmlns:p14="http://schemas.microsoft.com/office/powerpoint/2010/main" val="464774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827584" y="2780928"/>
            <a:ext cx="784887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200" dirty="0">
                <a:solidFill>
                  <a:srgbClr val="222222"/>
                </a:solidFill>
                <a:latin typeface="+mj-lt"/>
              </a:rPr>
              <a:t>O</a:t>
            </a:r>
            <a:r>
              <a:rPr lang="pt-BR" sz="2200" b="1" dirty="0">
                <a:solidFill>
                  <a:srgbClr val="222222"/>
                </a:solidFill>
                <a:latin typeface="+mj-lt"/>
              </a:rPr>
              <a:t> plano operacional</a:t>
            </a:r>
            <a:r>
              <a:rPr lang="pt-BR" sz="2200" dirty="0">
                <a:solidFill>
                  <a:srgbClr val="222222"/>
                </a:solidFill>
                <a:latin typeface="+mj-lt"/>
              </a:rPr>
              <a:t> é o esquema que visa gerar </a:t>
            </a:r>
            <a:r>
              <a:rPr lang="pt-BR" sz="2200" b="1" dirty="0">
                <a:solidFill>
                  <a:srgbClr val="222222"/>
                </a:solidFill>
                <a:latin typeface="+mj-lt"/>
              </a:rPr>
              <a:t>resultados a curto prazo</a:t>
            </a:r>
            <a:r>
              <a:rPr lang="pt-BR" sz="2200" dirty="0">
                <a:solidFill>
                  <a:srgbClr val="222222"/>
                </a:solidFill>
                <a:latin typeface="+mj-lt"/>
              </a:rPr>
              <a:t> e descreve as tarefas a serem realizadas pelos colaboradores, indispensáveis para o alcance dos objetivos da </a:t>
            </a:r>
            <a:r>
              <a:rPr lang="pt-BR" sz="2200" dirty="0" smtClean="0">
                <a:solidFill>
                  <a:srgbClr val="222222"/>
                </a:solidFill>
                <a:latin typeface="+mj-lt"/>
              </a:rPr>
              <a:t>instituição, de acordo com as ações estratégicas da ENSI-Ciber.</a:t>
            </a:r>
            <a:endParaRPr lang="pt-BR" sz="2200" dirty="0">
              <a:solidFill>
                <a:srgbClr val="222222"/>
              </a:solidFill>
              <a:latin typeface="+mj-lt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971600" y="4797152"/>
            <a:ext cx="7478486" cy="83099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pt-BR" sz="2400" b="1" i="1" dirty="0">
                <a:solidFill>
                  <a:srgbClr val="222222"/>
                </a:solidFill>
                <a:latin typeface="+mj-lt"/>
              </a:rPr>
              <a:t>O plano operacional identifica responsabilidades, atividades, recursos, divide tarefas e define responsáveis.</a:t>
            </a:r>
            <a:endParaRPr lang="pt-BR" sz="2400" b="1" i="1" dirty="0">
              <a:latin typeface="+mj-lt"/>
            </a:endParaRPr>
          </a:p>
        </p:txBody>
      </p:sp>
      <p:pic>
        <p:nvPicPr>
          <p:cNvPr id="3074" name="Picture 2" descr="Resultado de imagem para plan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243" y="1340768"/>
            <a:ext cx="1850571" cy="111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79512" y="1341941"/>
            <a:ext cx="878497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809625" algn="ctr"/>
                <a:tab pos="3059113" algn="ctr"/>
                <a:tab pos="6119813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809625" algn="ctr"/>
                <a:tab pos="3059113" algn="ctr"/>
                <a:tab pos="6119813" algn="r"/>
              </a:tabLst>
            </a:pPr>
            <a:r>
              <a:rPr kumimoji="0" lang="pt-BR" altLang="pt-BR" sz="3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CONCEITO</a:t>
            </a:r>
            <a:endParaRPr kumimoji="0" lang="pt-BR" altLang="pt-BR" sz="3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4. PNTIR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59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07E0A-B7AC-4FE4-98C2-35CD5530A8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3608" y="895527"/>
            <a:ext cx="7061200" cy="589257"/>
          </a:xfrm>
        </p:spPr>
        <p:txBody>
          <a:bodyPr/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ATUAÇÃO COLABORATIVA</a:t>
            </a:r>
            <a:endParaRPr lang="pt-BR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 descr="CERT.br">
            <a:extLst>
              <a:ext uri="{FF2B5EF4-FFF2-40B4-BE49-F238E27FC236}">
                <a16:creationId xmlns:a16="http://schemas.microsoft.com/office/drawing/2014/main" id="{E748EDC8-1FB7-44D7-95AA-4FBBA3251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951" y="2174313"/>
            <a:ext cx="1143000" cy="84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F3F86CA5-7E33-4C0C-AE3E-55DE01B98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3884" y="5734487"/>
            <a:ext cx="774076" cy="1006881"/>
          </a:xfrm>
          <a:prstGeom prst="rect">
            <a:avLst/>
          </a:prstGeom>
        </p:spPr>
      </p:pic>
      <p:pic>
        <p:nvPicPr>
          <p:cNvPr id="27" name="Picture 10" descr="Resultado de imagem para abin">
            <a:extLst>
              <a:ext uri="{FF2B5EF4-FFF2-40B4-BE49-F238E27FC236}">
                <a16:creationId xmlns:a16="http://schemas.microsoft.com/office/drawing/2014/main" id="{A729926B-9927-4540-898E-320BC728E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937" y="3614742"/>
            <a:ext cx="1524333" cy="1077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m para polÃ­cia federal">
            <a:extLst>
              <a:ext uri="{FF2B5EF4-FFF2-40B4-BE49-F238E27FC236}">
                <a16:creationId xmlns:a16="http://schemas.microsoft.com/office/drawing/2014/main" id="{54EE708D-CC7E-4594-9301-3805473B7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442" y="4188196"/>
            <a:ext cx="889841" cy="114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m para ministÃ©rio de relaÃ§Ãµes exteriores">
            <a:extLst>
              <a:ext uri="{FF2B5EF4-FFF2-40B4-BE49-F238E27FC236}">
                <a16:creationId xmlns:a16="http://schemas.microsoft.com/office/drawing/2014/main" id="{B5CCCDC3-B834-4FA8-8795-3937E7293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68" b="27722"/>
          <a:stretch/>
        </p:blipFill>
        <p:spPr bwMode="auto">
          <a:xfrm>
            <a:off x="3518328" y="5891860"/>
            <a:ext cx="1932929" cy="81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ta para a esquerda e para a direita 3"/>
          <p:cNvSpPr/>
          <p:nvPr/>
        </p:nvSpPr>
        <p:spPr>
          <a:xfrm rot="21149403">
            <a:off x="1432873" y="2362163"/>
            <a:ext cx="1429614" cy="367110"/>
          </a:xfrm>
          <a:prstGeom prst="leftRightArrow">
            <a:avLst>
              <a:gd name="adj1" fmla="val 5325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Seta para a esquerda e para a direita 17"/>
          <p:cNvSpPr/>
          <p:nvPr/>
        </p:nvSpPr>
        <p:spPr>
          <a:xfrm rot="19058006">
            <a:off x="1702088" y="4007746"/>
            <a:ext cx="1900626" cy="38484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Seta para a esquerda e para a direita 18"/>
          <p:cNvSpPr/>
          <p:nvPr/>
        </p:nvSpPr>
        <p:spPr>
          <a:xfrm rot="17542311">
            <a:off x="2395087" y="4658460"/>
            <a:ext cx="2058688" cy="37657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Seta para a esquerda e para a direita 19"/>
          <p:cNvSpPr/>
          <p:nvPr/>
        </p:nvSpPr>
        <p:spPr>
          <a:xfrm rot="16639672">
            <a:off x="3226140" y="4832899"/>
            <a:ext cx="1895344" cy="38334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Seta para a esquerda e para a direita 20"/>
          <p:cNvSpPr/>
          <p:nvPr/>
        </p:nvSpPr>
        <p:spPr>
          <a:xfrm rot="15721052">
            <a:off x="4176937" y="4791333"/>
            <a:ext cx="1721107" cy="38037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Seta para a esquerda e para a direita 21"/>
          <p:cNvSpPr/>
          <p:nvPr/>
        </p:nvSpPr>
        <p:spPr>
          <a:xfrm rot="14514685">
            <a:off x="4989683" y="4594196"/>
            <a:ext cx="1782561" cy="35876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Seta em curva para a esquerda 27"/>
          <p:cNvSpPr/>
          <p:nvPr/>
        </p:nvSpPr>
        <p:spPr>
          <a:xfrm rot="16200000">
            <a:off x="4422437" y="890395"/>
            <a:ext cx="468000" cy="205629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F7A4F8C2-F700-4201-811C-22441883B0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18429" y="4814887"/>
            <a:ext cx="1174841" cy="8153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3" name="Picture 2">
            <a:extLst>
              <a:ext uri="{FF2B5EF4-FFF2-40B4-BE49-F238E27FC236}">
                <a16:creationId xmlns:a16="http://schemas.microsoft.com/office/drawing/2014/main" id="{783A5EC8-40CA-434B-BF0E-F0C83D353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75526" y="2169602"/>
            <a:ext cx="1141176" cy="904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5" t="33593" r="29649" b="34424"/>
          <a:stretch/>
        </p:blipFill>
        <p:spPr>
          <a:xfrm>
            <a:off x="6631042" y="5804006"/>
            <a:ext cx="1474808" cy="648916"/>
          </a:xfrm>
          <a:prstGeom prst="rect">
            <a:avLst/>
          </a:prstGeom>
        </p:spPr>
      </p:pic>
      <p:pic>
        <p:nvPicPr>
          <p:cNvPr id="3074" name="Picture 2" descr="Resultado de imagem para abep">
            <a:extLst>
              <a:ext uri="{FF2B5EF4-FFF2-40B4-BE49-F238E27FC236}">
                <a16:creationId xmlns:a16="http://schemas.microsoft.com/office/drawing/2014/main" id="{BC0987F7-79CE-4FB0-B423-1F3987AF7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103637"/>
            <a:ext cx="1220138" cy="1220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Seta para a esquerda e para a direita 3">
            <a:extLst>
              <a:ext uri="{FF2B5EF4-FFF2-40B4-BE49-F238E27FC236}">
                <a16:creationId xmlns:a16="http://schemas.microsoft.com/office/drawing/2014/main" id="{C6C8E879-49CB-4311-94B3-813491B49FD0}"/>
              </a:ext>
            </a:extLst>
          </p:cNvPr>
          <p:cNvSpPr/>
          <p:nvPr/>
        </p:nvSpPr>
        <p:spPr>
          <a:xfrm rot="20101913">
            <a:off x="1472887" y="3242673"/>
            <a:ext cx="1512677" cy="385346"/>
          </a:xfrm>
          <a:prstGeom prst="leftRightArrow">
            <a:avLst>
              <a:gd name="adj1" fmla="val 5325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1" name="Picture 5" descr="C:\Users\fagundes\Desktop\Apresentacao\febraban.jpg">
            <a:extLst>
              <a:ext uri="{FF2B5EF4-FFF2-40B4-BE49-F238E27FC236}">
                <a16:creationId xmlns:a16="http://schemas.microsoft.com/office/drawing/2014/main" id="{F90A39F1-978F-4B4C-9B4C-6F2A8D2CB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8924" y="1852841"/>
            <a:ext cx="1970039" cy="72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Seta para a esquerda e para a direita 21">
            <a:extLst>
              <a:ext uri="{FF2B5EF4-FFF2-40B4-BE49-F238E27FC236}">
                <a16:creationId xmlns:a16="http://schemas.microsoft.com/office/drawing/2014/main" id="{84C8BD78-C0AE-444F-BBA1-017C61FB9ADE}"/>
              </a:ext>
            </a:extLst>
          </p:cNvPr>
          <p:cNvSpPr/>
          <p:nvPr/>
        </p:nvSpPr>
        <p:spPr>
          <a:xfrm rot="10800000">
            <a:off x="6300192" y="2037193"/>
            <a:ext cx="919201" cy="31729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076" name="Picture 4" descr="Resultado de imagem para banco central">
            <a:extLst>
              <a:ext uri="{FF2B5EF4-FFF2-40B4-BE49-F238E27FC236}">
                <a16:creationId xmlns:a16="http://schemas.microsoft.com/office/drawing/2014/main" id="{0FDABCF9-EFC6-48F0-9E4F-FEBF97EF3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9570" y="2592819"/>
            <a:ext cx="1708746" cy="93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eta para a esquerda e para a direita 21">
            <a:extLst>
              <a:ext uri="{FF2B5EF4-FFF2-40B4-BE49-F238E27FC236}">
                <a16:creationId xmlns:a16="http://schemas.microsoft.com/office/drawing/2014/main" id="{398736F2-C71E-4CB2-992A-712B3268F4B5}"/>
              </a:ext>
            </a:extLst>
          </p:cNvPr>
          <p:cNvSpPr/>
          <p:nvPr/>
        </p:nvSpPr>
        <p:spPr>
          <a:xfrm rot="13507089">
            <a:off x="5629751" y="4204504"/>
            <a:ext cx="1865875" cy="35876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8" name="Seta para a esquerda e para a direita 21">
            <a:extLst>
              <a:ext uri="{FF2B5EF4-FFF2-40B4-BE49-F238E27FC236}">
                <a16:creationId xmlns:a16="http://schemas.microsoft.com/office/drawing/2014/main" id="{5BD87A71-6B4E-4866-8E16-62DA0DEDC01D}"/>
              </a:ext>
            </a:extLst>
          </p:cNvPr>
          <p:cNvSpPr/>
          <p:nvPr/>
        </p:nvSpPr>
        <p:spPr>
          <a:xfrm rot="11300767">
            <a:off x="6207199" y="2844738"/>
            <a:ext cx="1012576" cy="304823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9" name="Seta para a esquerda e para a direita 21">
            <a:extLst>
              <a:ext uri="{FF2B5EF4-FFF2-40B4-BE49-F238E27FC236}">
                <a16:creationId xmlns:a16="http://schemas.microsoft.com/office/drawing/2014/main" id="{C82006E2-4B0D-4F7F-84BA-501996F9E54B}"/>
              </a:ext>
            </a:extLst>
          </p:cNvPr>
          <p:cNvSpPr/>
          <p:nvPr/>
        </p:nvSpPr>
        <p:spPr>
          <a:xfrm rot="12158257">
            <a:off x="6081232" y="3497101"/>
            <a:ext cx="1327279" cy="35876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A4F6247-45BE-4BE2-A250-F8765F5C047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62" y="5354268"/>
            <a:ext cx="1129669" cy="1129669"/>
          </a:xfrm>
          <a:prstGeom prst="rect">
            <a:avLst/>
          </a:prstGeom>
        </p:spPr>
      </p:pic>
      <p:pic>
        <p:nvPicPr>
          <p:cNvPr id="26" name="Picture 2" descr="Resultado de imagem para SERPRO">
            <a:extLst>
              <a:ext uri="{FF2B5EF4-FFF2-40B4-BE49-F238E27FC236}">
                <a16:creationId xmlns:a16="http://schemas.microsoft.com/office/drawing/2014/main" id="{9EFCAC8E-DFEB-402B-819C-D5C602B97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12" y="6128464"/>
            <a:ext cx="1694554" cy="46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eta em curva para a esquerda 28"/>
          <p:cNvSpPr/>
          <p:nvPr/>
        </p:nvSpPr>
        <p:spPr>
          <a:xfrm rot="5400000">
            <a:off x="4430815" y="2259266"/>
            <a:ext cx="468000" cy="204524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F0B6FD-8664-48AB-95E2-9CB2251355B9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222"/>
          <a:stretch/>
        </p:blipFill>
        <p:spPr>
          <a:xfrm>
            <a:off x="378602" y="3187761"/>
            <a:ext cx="977794" cy="958376"/>
          </a:xfrm>
          <a:prstGeom prst="rect">
            <a:avLst/>
          </a:prstGeom>
        </p:spPr>
      </p:pic>
      <p:sp>
        <p:nvSpPr>
          <p:cNvPr id="34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4. PNTIR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87825" y="1196752"/>
            <a:ext cx="3202614" cy="2741358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>
                <a:gd name="adj" fmla="val 19889072"/>
              </a:avLst>
            </a:prstTxWarp>
            <a:spAutoFit/>
          </a:bodyPr>
          <a:lstStyle/>
          <a:p>
            <a:pPr algn="ctr"/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Confiança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Cooperação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Compartilhamento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Comunicação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479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38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1053378227"/>
              </p:ext>
            </p:extLst>
          </p:nvPr>
        </p:nvGraphicFramePr>
        <p:xfrm>
          <a:off x="881743" y="1705603"/>
          <a:ext cx="7598229" cy="44159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aixaDeTexto 3"/>
          <p:cNvSpPr txBox="1"/>
          <p:nvPr/>
        </p:nvSpPr>
        <p:spPr>
          <a:xfrm>
            <a:off x="827584" y="1124744"/>
            <a:ext cx="79928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/>
              <a:t>ETAPAS DA </a:t>
            </a:r>
            <a:r>
              <a:rPr lang="pt-BR" sz="3000" b="1" dirty="0" smtClean="0"/>
              <a:t>CONSTRUÇÃO</a:t>
            </a:r>
            <a:endParaRPr lang="pt-BR" sz="3000" b="1" dirty="0"/>
          </a:p>
        </p:txBody>
      </p:sp>
      <p:sp>
        <p:nvSpPr>
          <p:cNvPr id="5" name="Oval 4"/>
          <p:cNvSpPr/>
          <p:nvPr/>
        </p:nvSpPr>
        <p:spPr>
          <a:xfrm>
            <a:off x="1024113" y="3645024"/>
            <a:ext cx="2323751" cy="2567030"/>
          </a:xfrm>
          <a:prstGeom prst="ellipse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Seta para baixo 1"/>
          <p:cNvSpPr/>
          <p:nvPr/>
        </p:nvSpPr>
        <p:spPr>
          <a:xfrm>
            <a:off x="2041972" y="6165304"/>
            <a:ext cx="227115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1389935" y="6453336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pt-BR" b="1" dirty="0" smtClean="0"/>
              <a:t>ENSI-</a:t>
            </a:r>
            <a:r>
              <a:rPr lang="pt-BR" altLang="pt-BR" b="1" dirty="0" err="1" smtClean="0"/>
              <a:t>Ciber</a:t>
            </a:r>
            <a:r>
              <a:rPr lang="pt-BR" altLang="pt-BR" b="1" dirty="0" smtClean="0"/>
              <a:t> </a:t>
            </a:r>
            <a:endParaRPr lang="pt-BR" dirty="0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4. PNTIR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40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4. PNTIR</a:t>
            </a:r>
            <a:endParaRPr lang="pt-BR" sz="3200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263" t="26201" r="12988" b="24799"/>
          <a:stretch/>
        </p:blipFill>
        <p:spPr>
          <a:xfrm>
            <a:off x="56070" y="1772816"/>
            <a:ext cx="9052434" cy="3456384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5261330"/>
            <a:ext cx="1904202" cy="1428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181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276582" y="5265205"/>
            <a:ext cx="8424936" cy="468051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7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</p:spTree>
    <p:extLst>
      <p:ext uri="{BB962C8B-B14F-4D97-AF65-F5344CB8AC3E}">
        <p14:creationId xmlns:p14="http://schemas.microsoft.com/office/powerpoint/2010/main" val="351503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1619672" y="108468"/>
            <a:ext cx="7596336" cy="581017"/>
          </a:xfrm>
        </p:spPr>
        <p:txBody>
          <a:bodyPr/>
          <a:lstStyle/>
          <a:p>
            <a:r>
              <a:rPr lang="pt-BR" sz="3200" b="1" dirty="0" smtClean="0">
                <a:solidFill>
                  <a:schemeClr val="bg1"/>
                </a:solidFill>
              </a:rPr>
              <a:t>5. Lei Geral de Proteção de Dados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17" name="Título 1"/>
          <p:cNvSpPr txBox="1">
            <a:spLocks/>
          </p:cNvSpPr>
          <p:nvPr/>
        </p:nvSpPr>
        <p:spPr>
          <a:xfrm>
            <a:off x="645740" y="620688"/>
            <a:ext cx="7886700" cy="9847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endParaRPr 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Diagrama 17"/>
          <p:cNvGraphicFramePr/>
          <p:nvPr>
            <p:extLst>
              <p:ext uri="{D42A27DB-BD31-4B8C-83A1-F6EECF244321}">
                <p14:modId xmlns:p14="http://schemas.microsoft.com/office/powerpoint/2010/main" val="288717878"/>
              </p:ext>
            </p:extLst>
          </p:nvPr>
        </p:nvGraphicFramePr>
        <p:xfrm>
          <a:off x="143508" y="1772816"/>
          <a:ext cx="8856983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699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 txBox="1">
            <a:spLocks/>
          </p:cNvSpPr>
          <p:nvPr/>
        </p:nvSpPr>
        <p:spPr>
          <a:xfrm>
            <a:off x="645740" y="620688"/>
            <a:ext cx="7886700" cy="9847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ANPD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0DEA5B4C-8C39-4D39-8971-129AFF2605C2}"/>
              </a:ext>
            </a:extLst>
          </p:cNvPr>
          <p:cNvSpPr/>
          <p:nvPr/>
        </p:nvSpPr>
        <p:spPr>
          <a:xfrm>
            <a:off x="165486" y="1772816"/>
            <a:ext cx="8813028" cy="1118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pt-BR" sz="2000" b="1" dirty="0" smtClean="0">
                <a:latin typeface="+mj-lt"/>
                <a:ea typeface="Calibri" panose="020F0502020204030204" pitchFamily="34" charset="0"/>
              </a:rPr>
              <a:t>Instituída como órgão integrante da Presidência da República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pt-BR" sz="2000" b="1" dirty="0" smtClean="0">
                <a:latin typeface="+mj-lt"/>
                <a:ea typeface="Calibri" panose="020F0502020204030204" pitchFamily="34" charset="0"/>
              </a:rPr>
              <a:t>Composição:</a:t>
            </a:r>
          </a:p>
        </p:txBody>
      </p:sp>
      <p:sp>
        <p:nvSpPr>
          <p:cNvPr id="5" name="Pergaminho vertical 4"/>
          <p:cNvSpPr/>
          <p:nvPr/>
        </p:nvSpPr>
        <p:spPr>
          <a:xfrm>
            <a:off x="7074024" y="1340768"/>
            <a:ext cx="1800200" cy="1260257"/>
          </a:xfrm>
          <a:prstGeom prst="verticalScroll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000" b="1" dirty="0" smtClean="0"/>
              <a:t>Medida Provisória 869/2018</a:t>
            </a:r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619672" y="108468"/>
            <a:ext cx="7596336" cy="581017"/>
          </a:xfrm>
        </p:spPr>
        <p:txBody>
          <a:bodyPr/>
          <a:lstStyle/>
          <a:p>
            <a:r>
              <a:rPr lang="pt-BR" sz="3200" b="1" dirty="0" smtClean="0">
                <a:solidFill>
                  <a:schemeClr val="bg1"/>
                </a:solidFill>
              </a:rPr>
              <a:t>5. Lei Geral de Proteção de Dados</a:t>
            </a:r>
            <a:endParaRPr lang="pt-BR" sz="3200" b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327" t="13601" r="5113" b="20601"/>
          <a:stretch/>
        </p:blipFill>
        <p:spPr>
          <a:xfrm>
            <a:off x="107504" y="2999880"/>
            <a:ext cx="8978514" cy="366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1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 txBox="1">
            <a:spLocks/>
          </p:cNvSpPr>
          <p:nvPr/>
        </p:nvSpPr>
        <p:spPr>
          <a:xfrm>
            <a:off x="628650" y="595948"/>
            <a:ext cx="7886700" cy="9847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Contexto Atual</a:t>
            </a:r>
            <a:endParaRPr lang="pt-BR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599718"/>
            <a:ext cx="3731814" cy="1125426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32" y="1933164"/>
            <a:ext cx="3816424" cy="1169561"/>
          </a:xfrm>
          <a:prstGeom prst="rect">
            <a:avLst/>
          </a:prstGeom>
        </p:spPr>
      </p:pic>
      <p:grpSp>
        <p:nvGrpSpPr>
          <p:cNvPr id="21" name="Grupo 20"/>
          <p:cNvGrpSpPr/>
          <p:nvPr/>
        </p:nvGrpSpPr>
        <p:grpSpPr>
          <a:xfrm>
            <a:off x="489171" y="4581128"/>
            <a:ext cx="1797151" cy="1924026"/>
            <a:chOff x="120338" y="1322979"/>
            <a:chExt cx="2323103" cy="4898362"/>
          </a:xfrm>
        </p:grpSpPr>
        <p:sp>
          <p:nvSpPr>
            <p:cNvPr id="31" name="Arredondar Retângulo no Mesmo Canto Lateral 30"/>
            <p:cNvSpPr/>
            <p:nvPr/>
          </p:nvSpPr>
          <p:spPr>
            <a:xfrm rot="10800000">
              <a:off x="120338" y="2056276"/>
              <a:ext cx="2323103" cy="4165065"/>
            </a:xfrm>
            <a:prstGeom prst="round2SameRect">
              <a:avLst>
                <a:gd name="adj1" fmla="val 10500"/>
                <a:gd name="adj2" fmla="val 0"/>
              </a:avLst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Arredondar Retângulo no Mesmo Canto Lateral 5"/>
            <p:cNvSpPr/>
            <p:nvPr/>
          </p:nvSpPr>
          <p:spPr>
            <a:xfrm>
              <a:off x="167767" y="1322979"/>
              <a:ext cx="2180216" cy="10601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113792" rIns="113792" bIns="113792" numCol="1" spcCol="1270" anchor="t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1600" b="1" dirty="0">
                <a:solidFill>
                  <a:schemeClr val="tx1"/>
                </a:solidFill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 smtClean="0">
                  <a:solidFill>
                    <a:schemeClr val="tx1"/>
                  </a:solidFill>
                </a:rPr>
                <a:t>VET 33/2018</a:t>
              </a: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 smtClean="0">
                  <a:solidFill>
                    <a:schemeClr val="tx1"/>
                  </a:solidFill>
                </a:rPr>
                <a:t>Sobrestando a pauta do Plenário do Congresso</a:t>
              </a: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000" b="1" dirty="0" smtClean="0">
                <a:solidFill>
                  <a:schemeClr val="tx1"/>
                </a:solidFill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000" b="1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Arredondar Retângulo no Mesmo Canto Lateral 28"/>
          <p:cNvSpPr/>
          <p:nvPr/>
        </p:nvSpPr>
        <p:spPr>
          <a:xfrm rot="10800000">
            <a:off x="2409754" y="4869160"/>
            <a:ext cx="1802205" cy="1635994"/>
          </a:xfrm>
          <a:prstGeom prst="round2SameRect">
            <a:avLst>
              <a:gd name="adj1" fmla="val 10500"/>
              <a:gd name="adj2" fmla="val 0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311292"/>
              <a:satOff val="13270"/>
              <a:lumOff val="2876"/>
              <a:alphaOff val="0"/>
            </a:schemeClr>
          </a:fillRef>
          <a:effectRef idx="0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34" name="Arredondar Retângulo no Mesmo Canto Lateral 5"/>
          <p:cNvSpPr/>
          <p:nvPr/>
        </p:nvSpPr>
        <p:spPr>
          <a:xfrm>
            <a:off x="2453338" y="4457302"/>
            <a:ext cx="1686614" cy="3997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3792" tIns="113792" rIns="113792" bIns="113792" numCol="1" spcCol="1270" anchor="t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600" b="1" kern="1200" dirty="0">
              <a:solidFill>
                <a:schemeClr val="tx1"/>
              </a:solidFill>
            </a:endParaRPr>
          </a:p>
        </p:txBody>
      </p:sp>
      <p:sp>
        <p:nvSpPr>
          <p:cNvPr id="36" name="Arredondar Retângulo no Mesmo Canto Lateral 5"/>
          <p:cNvSpPr/>
          <p:nvPr/>
        </p:nvSpPr>
        <p:spPr>
          <a:xfrm>
            <a:off x="2453338" y="4581128"/>
            <a:ext cx="1686614" cy="3997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3792" tIns="113792" rIns="113792" bIns="113792" numCol="1" spcCol="1270" anchor="t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600" b="1" dirty="0">
              <a:solidFill>
                <a:schemeClr val="tx1"/>
              </a:solidFill>
            </a:endParaRPr>
          </a:p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000" b="1" dirty="0" smtClean="0">
                <a:solidFill>
                  <a:schemeClr val="tx1"/>
                </a:solidFill>
              </a:rPr>
              <a:t>Criação de Comissão Mista para análise da MP 869/2018</a:t>
            </a:r>
          </a:p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2000" b="1" dirty="0" smtClean="0">
              <a:solidFill>
                <a:schemeClr val="tx1"/>
              </a:solidFill>
            </a:endParaRPr>
          </a:p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2000" b="1" kern="1200" dirty="0">
              <a:solidFill>
                <a:schemeClr val="tx1"/>
              </a:solidFill>
            </a:endParaRPr>
          </a:p>
        </p:txBody>
      </p:sp>
      <p:sp>
        <p:nvSpPr>
          <p:cNvPr id="37" name="Pergaminho vertical 36"/>
          <p:cNvSpPr/>
          <p:nvPr/>
        </p:nvSpPr>
        <p:spPr>
          <a:xfrm>
            <a:off x="2555776" y="1726012"/>
            <a:ext cx="1656184" cy="1342948"/>
          </a:xfrm>
          <a:prstGeom prst="verticalScroll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000" b="1" dirty="0" smtClean="0"/>
              <a:t>Medida Provisória</a:t>
            </a:r>
          </a:p>
          <a:p>
            <a:pPr algn="ctr"/>
            <a:r>
              <a:rPr lang="pt-BR" sz="2000" b="1" dirty="0" smtClean="0"/>
              <a:t>869/2018</a:t>
            </a:r>
          </a:p>
        </p:txBody>
      </p:sp>
      <p:sp>
        <p:nvSpPr>
          <p:cNvPr id="38" name="Pergaminho vertical 37"/>
          <p:cNvSpPr/>
          <p:nvPr/>
        </p:nvSpPr>
        <p:spPr>
          <a:xfrm>
            <a:off x="472050" y="1664687"/>
            <a:ext cx="1651678" cy="1404273"/>
          </a:xfrm>
          <a:prstGeom prst="verticalScroll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000" b="1" dirty="0" smtClean="0"/>
              <a:t>Vetos da Lei 13.709/18</a:t>
            </a:r>
            <a:endParaRPr lang="pt-BR" sz="2000" b="1" dirty="0"/>
          </a:p>
        </p:txBody>
      </p:sp>
      <p:cxnSp>
        <p:nvCxnSpPr>
          <p:cNvPr id="40" name="Conector de seta reta 39"/>
          <p:cNvCxnSpPr/>
          <p:nvPr/>
        </p:nvCxnSpPr>
        <p:spPr>
          <a:xfrm flipH="1">
            <a:off x="2995355" y="3144822"/>
            <a:ext cx="352509" cy="35618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/>
          <p:nvPr/>
        </p:nvCxnSpPr>
        <p:spPr>
          <a:xfrm>
            <a:off x="1294113" y="3140968"/>
            <a:ext cx="318028" cy="36004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upo 41"/>
          <p:cNvGrpSpPr/>
          <p:nvPr/>
        </p:nvGrpSpPr>
        <p:grpSpPr>
          <a:xfrm>
            <a:off x="4788024" y="3587408"/>
            <a:ext cx="2005264" cy="2917746"/>
            <a:chOff x="69437" y="1749116"/>
            <a:chExt cx="2366184" cy="4338267"/>
          </a:xfrm>
        </p:grpSpPr>
        <p:sp>
          <p:nvSpPr>
            <p:cNvPr id="43" name="Arredondar Retângulo no Mesmo Canto Lateral 42"/>
            <p:cNvSpPr/>
            <p:nvPr/>
          </p:nvSpPr>
          <p:spPr>
            <a:xfrm rot="10800000">
              <a:off x="96323" y="1749116"/>
              <a:ext cx="2323103" cy="4338267"/>
            </a:xfrm>
            <a:prstGeom prst="round2SameRect">
              <a:avLst>
                <a:gd name="adj1" fmla="val 10500"/>
                <a:gd name="adj2" fmla="val 0"/>
              </a:avLst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Arredondar Retângulo no Mesmo Canto Lateral 5"/>
            <p:cNvSpPr/>
            <p:nvPr/>
          </p:nvSpPr>
          <p:spPr>
            <a:xfrm>
              <a:off x="69437" y="1834783"/>
              <a:ext cx="2366184" cy="10601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3792" tIns="113792" rIns="113792" bIns="113792" numCol="1" spcCol="1270" anchor="t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Aft>
                  <a:spcPct val="35000"/>
                </a:spcAft>
              </a:pPr>
              <a:r>
                <a:rPr lang="pt-BR" sz="2000" b="1" dirty="0" smtClean="0">
                  <a:solidFill>
                    <a:schemeClr val="tx1"/>
                  </a:solidFill>
                </a:rPr>
                <a:t>MP </a:t>
              </a:r>
              <a:r>
                <a:rPr lang="pt-BR" sz="2000" b="1" dirty="0">
                  <a:solidFill>
                    <a:schemeClr val="tx1"/>
                  </a:solidFill>
                </a:rPr>
                <a:t>870/2019 </a:t>
              </a:r>
              <a:r>
                <a:rPr lang="pt-BR" sz="2000" b="1" dirty="0" smtClean="0">
                  <a:solidFill>
                    <a:schemeClr val="tx1"/>
                  </a:solidFill>
                </a:rPr>
                <a:t> (organização </a:t>
              </a:r>
              <a:r>
                <a:rPr lang="pt-BR" sz="2000" b="1" dirty="0">
                  <a:solidFill>
                    <a:schemeClr val="tx1"/>
                  </a:solidFill>
                </a:rPr>
                <a:t>básica da </a:t>
              </a:r>
              <a:r>
                <a:rPr lang="pt-BR" sz="2000" b="1" dirty="0" smtClean="0">
                  <a:solidFill>
                    <a:schemeClr val="tx1"/>
                  </a:solidFill>
                </a:rPr>
                <a:t>PR)</a:t>
              </a:r>
              <a:endParaRPr lang="pt-BR" sz="2000" b="1" dirty="0">
                <a:solidFill>
                  <a:schemeClr val="tx1"/>
                </a:solidFill>
              </a:endParaRP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 smtClean="0">
                  <a:solidFill>
                    <a:schemeClr val="tx1"/>
                  </a:solidFill>
                </a:rPr>
                <a:t>Autoridade Nacional de Proteção de Dados Pessoais como órgão da PR</a:t>
              </a:r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pt-BR" sz="2000" b="1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45" name="Arredondar Retângulo no Mesmo Canto Lateral 44"/>
          <p:cNvSpPr/>
          <p:nvPr/>
        </p:nvSpPr>
        <p:spPr>
          <a:xfrm rot="10800000">
            <a:off x="6937853" y="3599717"/>
            <a:ext cx="2009737" cy="2905436"/>
          </a:xfrm>
          <a:prstGeom prst="round2SameRect">
            <a:avLst>
              <a:gd name="adj1" fmla="val 105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-3311292"/>
              <a:satOff val="13270"/>
              <a:lumOff val="2876"/>
              <a:alphaOff val="0"/>
            </a:schemeClr>
          </a:fillRef>
          <a:effectRef idx="0">
            <a:schemeClr val="accent5">
              <a:hueOff val="-3311292"/>
              <a:satOff val="13270"/>
              <a:lumOff val="2876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46" name="Arredondar Retângulo no Mesmo Canto Lateral 5"/>
          <p:cNvSpPr/>
          <p:nvPr/>
        </p:nvSpPr>
        <p:spPr>
          <a:xfrm>
            <a:off x="6922197" y="3317258"/>
            <a:ext cx="2042291" cy="39977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13792" tIns="113792" rIns="113792" bIns="113792" numCol="1" spcCol="1270" anchor="t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600" b="1" dirty="0">
              <a:solidFill>
                <a:schemeClr val="tx1"/>
              </a:solidFill>
            </a:endParaRPr>
          </a:p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000" b="1" dirty="0" smtClean="0">
                <a:solidFill>
                  <a:schemeClr val="tx1"/>
                </a:solidFill>
              </a:rPr>
              <a:t>Realização de reuniões interministeriais e estudos para implementação da ANPD e elaboração de novas regulamentações</a:t>
            </a:r>
          </a:p>
        </p:txBody>
      </p:sp>
      <p:sp>
        <p:nvSpPr>
          <p:cNvPr id="47" name="Retângulo 46"/>
          <p:cNvSpPr/>
          <p:nvPr/>
        </p:nvSpPr>
        <p:spPr>
          <a:xfrm>
            <a:off x="4554457" y="1772816"/>
            <a:ext cx="45719" cy="46604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pt-B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pt-B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3" name="Título 1"/>
          <p:cNvSpPr txBox="1">
            <a:spLocks/>
          </p:cNvSpPr>
          <p:nvPr/>
        </p:nvSpPr>
        <p:spPr bwMode="auto">
          <a:xfrm>
            <a:off x="1619672" y="108468"/>
            <a:ext cx="7596336" cy="581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smtClean="0">
                <a:solidFill>
                  <a:schemeClr val="bg1"/>
                </a:solidFill>
              </a:rPr>
              <a:t>5. Lei Geral de Proteção de Dados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58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C:\Users\josafas\Desktop\GSIPR\Revista Alte NORIAKI\ImagensRevista\palacioAlvorada.jpe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4704"/>
            <a:ext cx="9144000" cy="6095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19672" y="108468"/>
            <a:ext cx="7596336" cy="581017"/>
          </a:xfrm>
        </p:spPr>
        <p:txBody>
          <a:bodyPr/>
          <a:lstStyle/>
          <a:p>
            <a:r>
              <a:rPr lang="pt-BR" sz="3200" b="1" dirty="0" smtClean="0">
                <a:solidFill>
                  <a:schemeClr val="bg1"/>
                </a:solidFill>
              </a:rPr>
              <a:t>Departamento de Segurança da Informação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20072" y="6084004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 smtClean="0"/>
              <a:t>19 de março de 2019</a:t>
            </a:r>
            <a:endParaRPr lang="pt-BR" b="1" dirty="0"/>
          </a:p>
        </p:txBody>
      </p:sp>
      <p:pic>
        <p:nvPicPr>
          <p:cNvPr id="7" name="Picture 13" descr="C:\Users\fabianopcl\Downloads\oie_transparent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57191" y="1195282"/>
            <a:ext cx="2229618" cy="2233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50800" dir="5400000" algn="ctr" rotWithShape="0">
              <a:srgbClr val="FFFF00"/>
            </a:outerShdw>
          </a:effectLst>
        </p:spPr>
      </p:pic>
      <p:sp>
        <p:nvSpPr>
          <p:cNvPr id="4" name="CaixaDeTexto 3"/>
          <p:cNvSpPr txBox="1"/>
          <p:nvPr/>
        </p:nvSpPr>
        <p:spPr>
          <a:xfrm>
            <a:off x="827584" y="4221088"/>
            <a:ext cx="7488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/>
              <a:t>Muito obrigado!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325422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95536" y="1950292"/>
            <a:ext cx="8424936" cy="542604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9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</p:spTree>
    <p:extLst>
      <p:ext uri="{BB962C8B-B14F-4D97-AF65-F5344CB8AC3E}">
        <p14:creationId xmlns:p14="http://schemas.microsoft.com/office/powerpoint/2010/main" val="766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51620" y="1268760"/>
            <a:ext cx="6840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ÓRGÃOS DA PRESIDÊNCIA DA REPÚBLICA</a:t>
            </a:r>
          </a:p>
          <a:p>
            <a:pPr algn="ctr"/>
            <a:r>
              <a:rPr lang="pt-BR" sz="1600" b="1" dirty="0" smtClean="0"/>
              <a:t>(MEDIDA PROVISÓRIA N</a:t>
            </a:r>
            <a:r>
              <a:rPr lang="pt-BR" sz="1600" b="1" baseline="30000" dirty="0" smtClean="0"/>
              <a:t>O</a:t>
            </a:r>
            <a:r>
              <a:rPr lang="pt-BR" sz="1600" b="1" dirty="0" smtClean="0"/>
              <a:t> 870, DE 1º DE JANEIRO DE 2019)</a:t>
            </a:r>
            <a:endParaRPr lang="pt-BR" sz="1600" b="1" dirty="0"/>
          </a:p>
          <a:p>
            <a:pPr algn="ctr"/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07504" y="2621811"/>
            <a:ext cx="89289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>
                <a:solidFill>
                  <a:srgbClr val="000000"/>
                </a:solidFill>
              </a:rPr>
              <a:t>Art. 2º</a:t>
            </a:r>
            <a:r>
              <a:rPr lang="pt-BR" b="1" dirty="0">
                <a:solidFill>
                  <a:srgbClr val="000000"/>
                </a:solidFill>
              </a:rPr>
              <a:t>  </a:t>
            </a:r>
            <a:r>
              <a:rPr lang="pt-BR" dirty="0">
                <a:solidFill>
                  <a:srgbClr val="000000"/>
                </a:solidFill>
              </a:rPr>
              <a:t>Integram a Presidência da República:</a:t>
            </a:r>
            <a:endParaRPr lang="pt-BR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I - a Casa Civil;</a:t>
            </a:r>
            <a:endParaRPr lang="pt-BR" b="1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II - a Secretaria de Governo;</a:t>
            </a:r>
            <a:endParaRPr lang="pt-BR" b="1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III - a </a:t>
            </a:r>
            <a:r>
              <a:rPr lang="pt-BR" b="1" dirty="0" err="1">
                <a:solidFill>
                  <a:srgbClr val="000000"/>
                </a:solidFill>
              </a:rPr>
              <a:t>Secretaria-Geral</a:t>
            </a:r>
            <a:r>
              <a:rPr lang="pt-BR" b="1" dirty="0">
                <a:solidFill>
                  <a:srgbClr val="000000"/>
                </a:solidFill>
              </a:rPr>
              <a:t>;</a:t>
            </a:r>
            <a:endParaRPr lang="pt-BR" b="1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IV - o Gabinete Pessoal do Presidente da República;</a:t>
            </a:r>
            <a:endParaRPr lang="pt-BR" b="1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V - o Gabinete de Segurança Institucional; e</a:t>
            </a:r>
            <a:endParaRPr lang="pt-BR" b="1" dirty="0"/>
          </a:p>
          <a:p>
            <a:pPr algn="just"/>
            <a:r>
              <a:rPr lang="pt-BR" b="1" dirty="0">
                <a:solidFill>
                  <a:srgbClr val="000000"/>
                </a:solidFill>
              </a:rPr>
              <a:t>VI - a Autoridade Nacional de Proteção de Dados Pessoais</a:t>
            </a:r>
            <a:r>
              <a:rPr lang="pt-BR" b="1" dirty="0" smtClean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5" name="Retângulo de cantos arredondados 4"/>
          <p:cNvSpPr/>
          <p:nvPr/>
        </p:nvSpPr>
        <p:spPr>
          <a:xfrm>
            <a:off x="107504" y="4003333"/>
            <a:ext cx="4680520" cy="312415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1619672" y="108468"/>
            <a:ext cx="7596336" cy="581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1. Estrutura Organizacional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36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vre 2"/>
          <p:cNvSpPr/>
          <p:nvPr/>
        </p:nvSpPr>
        <p:spPr>
          <a:xfrm>
            <a:off x="5320066" y="1295006"/>
            <a:ext cx="116029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116029" y="0"/>
                </a:moveTo>
                <a:lnTo>
                  <a:pt x="116029" y="508318"/>
                </a:lnTo>
                <a:lnTo>
                  <a:pt x="0" y="508318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Forma livre 3"/>
          <p:cNvSpPr/>
          <p:nvPr/>
        </p:nvSpPr>
        <p:spPr>
          <a:xfrm>
            <a:off x="5436096" y="2864162"/>
            <a:ext cx="116029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08318"/>
                </a:lnTo>
                <a:lnTo>
                  <a:pt x="116029" y="508318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orma livre 5"/>
          <p:cNvSpPr/>
          <p:nvPr/>
        </p:nvSpPr>
        <p:spPr>
          <a:xfrm>
            <a:off x="5320066" y="2864162"/>
            <a:ext cx="116029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116029" y="0"/>
                </a:moveTo>
                <a:lnTo>
                  <a:pt x="116029" y="508318"/>
                </a:lnTo>
                <a:lnTo>
                  <a:pt x="0" y="508318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Forma livre 6"/>
          <p:cNvSpPr/>
          <p:nvPr/>
        </p:nvSpPr>
        <p:spPr>
          <a:xfrm>
            <a:off x="5436096" y="2864162"/>
            <a:ext cx="3011901" cy="101663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900607"/>
                </a:lnTo>
                <a:lnTo>
                  <a:pt x="3011901" y="900607"/>
                </a:lnTo>
                <a:lnTo>
                  <a:pt x="3011901" y="101663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orma livre 7"/>
          <p:cNvSpPr/>
          <p:nvPr/>
        </p:nvSpPr>
        <p:spPr>
          <a:xfrm>
            <a:off x="6065131" y="4433319"/>
            <a:ext cx="266381" cy="129289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292896"/>
                </a:lnTo>
                <a:lnTo>
                  <a:pt x="266381" y="129289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orma livre 8"/>
          <p:cNvSpPr/>
          <p:nvPr/>
        </p:nvSpPr>
        <p:spPr>
          <a:xfrm>
            <a:off x="6065131" y="4433319"/>
            <a:ext cx="266381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08318"/>
                </a:lnTo>
                <a:lnTo>
                  <a:pt x="266381" y="508318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orma livre 9"/>
          <p:cNvSpPr/>
          <p:nvPr/>
        </p:nvSpPr>
        <p:spPr>
          <a:xfrm>
            <a:off x="5436096" y="2864162"/>
            <a:ext cx="1339385" cy="101663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900607"/>
                </a:lnTo>
                <a:lnTo>
                  <a:pt x="1339385" y="900607"/>
                </a:lnTo>
                <a:lnTo>
                  <a:pt x="1339385" y="101663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orma livre 10"/>
          <p:cNvSpPr/>
          <p:nvPr/>
        </p:nvSpPr>
        <p:spPr>
          <a:xfrm>
            <a:off x="4057196" y="4433319"/>
            <a:ext cx="266381" cy="129289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292896"/>
                </a:lnTo>
                <a:lnTo>
                  <a:pt x="266381" y="129289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orma livre 11"/>
          <p:cNvSpPr/>
          <p:nvPr/>
        </p:nvSpPr>
        <p:spPr>
          <a:xfrm>
            <a:off x="4057196" y="4433319"/>
            <a:ext cx="266381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08318"/>
                </a:lnTo>
                <a:lnTo>
                  <a:pt x="266381" y="508318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orma livre 12"/>
          <p:cNvSpPr/>
          <p:nvPr/>
        </p:nvSpPr>
        <p:spPr>
          <a:xfrm>
            <a:off x="4767546" y="2864162"/>
            <a:ext cx="668549" cy="101663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668549" y="0"/>
                </a:moveTo>
                <a:lnTo>
                  <a:pt x="668549" y="900607"/>
                </a:lnTo>
                <a:lnTo>
                  <a:pt x="0" y="900607"/>
                </a:lnTo>
                <a:lnTo>
                  <a:pt x="0" y="101663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orma livre 13"/>
          <p:cNvSpPr/>
          <p:nvPr/>
        </p:nvSpPr>
        <p:spPr>
          <a:xfrm>
            <a:off x="2049261" y="4433319"/>
            <a:ext cx="266381" cy="2077474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077474"/>
                </a:lnTo>
                <a:lnTo>
                  <a:pt x="266381" y="2077474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orma livre 14"/>
          <p:cNvSpPr/>
          <p:nvPr/>
        </p:nvSpPr>
        <p:spPr>
          <a:xfrm>
            <a:off x="2049261" y="4433319"/>
            <a:ext cx="266381" cy="129289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292896"/>
                </a:lnTo>
                <a:lnTo>
                  <a:pt x="266381" y="129289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orma livre 15"/>
          <p:cNvSpPr/>
          <p:nvPr/>
        </p:nvSpPr>
        <p:spPr>
          <a:xfrm>
            <a:off x="2049261" y="4433319"/>
            <a:ext cx="266381" cy="50831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508318"/>
                </a:lnTo>
                <a:lnTo>
                  <a:pt x="266381" y="508318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0" name="Forma livre 29"/>
          <p:cNvSpPr/>
          <p:nvPr/>
        </p:nvSpPr>
        <p:spPr>
          <a:xfrm>
            <a:off x="2759612" y="2864162"/>
            <a:ext cx="2676483" cy="101663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676483" y="0"/>
                </a:moveTo>
                <a:lnTo>
                  <a:pt x="2676483" y="900607"/>
                </a:lnTo>
                <a:lnTo>
                  <a:pt x="0" y="900607"/>
                </a:lnTo>
                <a:lnTo>
                  <a:pt x="0" y="1016636"/>
                </a:lnTo>
              </a:path>
            </a:pathLst>
          </a:custGeom>
          <a:noFill/>
        </p:spPr>
        <p:style>
          <a:lnRef idx="2">
            <a:schemeClr val="dk2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3" name="Forma livre 32"/>
          <p:cNvSpPr/>
          <p:nvPr/>
        </p:nvSpPr>
        <p:spPr>
          <a:xfrm>
            <a:off x="5390375" y="1295006"/>
            <a:ext cx="91440" cy="101663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1016636"/>
                </a:lnTo>
              </a:path>
            </a:pathLst>
          </a:custGeom>
          <a:noFill/>
        </p:spPr>
        <p:style>
          <a:lnRef idx="2">
            <a:schemeClr val="dk2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5" name="Forma livre 34"/>
          <p:cNvSpPr/>
          <p:nvPr/>
        </p:nvSpPr>
        <p:spPr>
          <a:xfrm>
            <a:off x="4545561" y="742486"/>
            <a:ext cx="1781069" cy="552519"/>
          </a:xfrm>
          <a:custGeom>
            <a:avLst/>
            <a:gdLst>
              <a:gd name="connsiteX0" fmla="*/ 0 w 1781069"/>
              <a:gd name="connsiteY0" fmla="*/ 0 h 552519"/>
              <a:gd name="connsiteX1" fmla="*/ 1781069 w 1781069"/>
              <a:gd name="connsiteY1" fmla="*/ 0 h 552519"/>
              <a:gd name="connsiteX2" fmla="*/ 1781069 w 1781069"/>
              <a:gd name="connsiteY2" fmla="*/ 552519 h 552519"/>
              <a:gd name="connsiteX3" fmla="*/ 0 w 1781069"/>
              <a:gd name="connsiteY3" fmla="*/ 552519 h 552519"/>
              <a:gd name="connsiteX4" fmla="*/ 0 w 178106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1069" h="552519">
                <a:moveTo>
                  <a:pt x="0" y="0"/>
                </a:moveTo>
                <a:lnTo>
                  <a:pt x="1781069" y="0"/>
                </a:lnTo>
                <a:lnTo>
                  <a:pt x="178106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160" tIns="10160" rIns="10160" bIns="101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1600" b="1" kern="1200" dirty="0" smtClean="0"/>
              <a:t>MINISTRO</a:t>
            </a:r>
            <a:endParaRPr lang="pt-BR" sz="1600" b="1" kern="1200" dirty="0"/>
          </a:p>
        </p:txBody>
      </p:sp>
      <p:sp>
        <p:nvSpPr>
          <p:cNvPr id="37" name="Forma livre 36"/>
          <p:cNvSpPr/>
          <p:nvPr/>
        </p:nvSpPr>
        <p:spPr>
          <a:xfrm>
            <a:off x="4626521" y="2311642"/>
            <a:ext cx="1619148" cy="552519"/>
          </a:xfrm>
          <a:custGeom>
            <a:avLst/>
            <a:gdLst>
              <a:gd name="connsiteX0" fmla="*/ 0 w 1619148"/>
              <a:gd name="connsiteY0" fmla="*/ 0 h 552519"/>
              <a:gd name="connsiteX1" fmla="*/ 1619148 w 1619148"/>
              <a:gd name="connsiteY1" fmla="*/ 0 h 552519"/>
              <a:gd name="connsiteX2" fmla="*/ 1619148 w 1619148"/>
              <a:gd name="connsiteY2" fmla="*/ 552519 h 552519"/>
              <a:gd name="connsiteX3" fmla="*/ 0 w 1619148"/>
              <a:gd name="connsiteY3" fmla="*/ 552519 h 552519"/>
              <a:gd name="connsiteX4" fmla="*/ 0 w 1619148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9148" h="552519">
                <a:moveTo>
                  <a:pt x="0" y="0"/>
                </a:moveTo>
                <a:lnTo>
                  <a:pt x="1619148" y="0"/>
                </a:lnTo>
                <a:lnTo>
                  <a:pt x="1619148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350" tIns="6350" rIns="6350" bIns="6350" numCol="1" spcCol="1270" anchor="ctr" anchorCtr="0">
            <a:noAutofit/>
          </a:bodyPr>
          <a:lstStyle/>
          <a:p>
            <a:pPr lvl="0" algn="ctr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1000" b="1" kern="1200" dirty="0" smtClean="0"/>
              <a:t>SECRETARIA-EXECUTIVA</a:t>
            </a:r>
            <a:endParaRPr lang="pt-BR" sz="1000" b="1" kern="1200" dirty="0"/>
          </a:p>
        </p:txBody>
      </p:sp>
      <p:sp>
        <p:nvSpPr>
          <p:cNvPr id="38" name="Forma livre 37"/>
          <p:cNvSpPr/>
          <p:nvPr/>
        </p:nvSpPr>
        <p:spPr>
          <a:xfrm>
            <a:off x="1871674" y="3880799"/>
            <a:ext cx="1775876" cy="552519"/>
          </a:xfrm>
          <a:custGeom>
            <a:avLst/>
            <a:gdLst>
              <a:gd name="connsiteX0" fmla="*/ 0 w 1775876"/>
              <a:gd name="connsiteY0" fmla="*/ 0 h 552519"/>
              <a:gd name="connsiteX1" fmla="*/ 1775876 w 1775876"/>
              <a:gd name="connsiteY1" fmla="*/ 0 h 552519"/>
              <a:gd name="connsiteX2" fmla="*/ 1775876 w 1775876"/>
              <a:gd name="connsiteY2" fmla="*/ 552519 h 552519"/>
              <a:gd name="connsiteX3" fmla="*/ 0 w 1775876"/>
              <a:gd name="connsiteY3" fmla="*/ 552519 h 552519"/>
              <a:gd name="connsiteX4" fmla="*/ 0 w 1775876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5876" h="552519">
                <a:moveTo>
                  <a:pt x="0" y="0"/>
                </a:moveTo>
                <a:lnTo>
                  <a:pt x="1775876" y="0"/>
                </a:lnTo>
                <a:lnTo>
                  <a:pt x="1775876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b="1" kern="1200" dirty="0" smtClean="0"/>
              <a:t>SECRETARIA DE COORDENAÇÃO DE SISTEMAS</a:t>
            </a:r>
            <a:endParaRPr lang="pt-BR" sz="900" b="1" kern="1200" dirty="0"/>
          </a:p>
        </p:txBody>
      </p:sp>
      <p:sp>
        <p:nvSpPr>
          <p:cNvPr id="39" name="Forma livre 38"/>
          <p:cNvSpPr/>
          <p:nvPr/>
        </p:nvSpPr>
        <p:spPr>
          <a:xfrm>
            <a:off x="2315643" y="4665377"/>
            <a:ext cx="1375575" cy="552519"/>
          </a:xfrm>
          <a:custGeom>
            <a:avLst/>
            <a:gdLst>
              <a:gd name="connsiteX0" fmla="*/ 0 w 1375575"/>
              <a:gd name="connsiteY0" fmla="*/ 0 h 552519"/>
              <a:gd name="connsiteX1" fmla="*/ 1375575 w 1375575"/>
              <a:gd name="connsiteY1" fmla="*/ 0 h 552519"/>
              <a:gd name="connsiteX2" fmla="*/ 1375575 w 1375575"/>
              <a:gd name="connsiteY2" fmla="*/ 552519 h 552519"/>
              <a:gd name="connsiteX3" fmla="*/ 0 w 1375575"/>
              <a:gd name="connsiteY3" fmla="*/ 552519 h 552519"/>
              <a:gd name="connsiteX4" fmla="*/ 0 w 1375575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575" h="552519">
                <a:moveTo>
                  <a:pt x="0" y="0"/>
                </a:moveTo>
                <a:lnTo>
                  <a:pt x="1375575" y="0"/>
                </a:lnTo>
                <a:lnTo>
                  <a:pt x="1375575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Acompanhamento de  Assuntos Espaciais</a:t>
            </a:r>
            <a:endParaRPr lang="pt-BR" sz="900" kern="1200" dirty="0"/>
          </a:p>
        </p:txBody>
      </p:sp>
      <p:sp>
        <p:nvSpPr>
          <p:cNvPr id="40" name="Forma livre 39"/>
          <p:cNvSpPr/>
          <p:nvPr/>
        </p:nvSpPr>
        <p:spPr>
          <a:xfrm>
            <a:off x="2315643" y="5449955"/>
            <a:ext cx="1375575" cy="552519"/>
          </a:xfrm>
          <a:custGeom>
            <a:avLst/>
            <a:gdLst>
              <a:gd name="connsiteX0" fmla="*/ 0 w 1375575"/>
              <a:gd name="connsiteY0" fmla="*/ 0 h 552519"/>
              <a:gd name="connsiteX1" fmla="*/ 1375575 w 1375575"/>
              <a:gd name="connsiteY1" fmla="*/ 0 h 552519"/>
              <a:gd name="connsiteX2" fmla="*/ 1375575 w 1375575"/>
              <a:gd name="connsiteY2" fmla="*/ 552519 h 552519"/>
              <a:gd name="connsiteX3" fmla="*/ 0 w 1375575"/>
              <a:gd name="connsiteY3" fmla="*/ 552519 h 552519"/>
              <a:gd name="connsiteX4" fmla="*/ 0 w 1375575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575" h="552519">
                <a:moveTo>
                  <a:pt x="0" y="0"/>
                </a:moveTo>
                <a:lnTo>
                  <a:pt x="1375575" y="0"/>
                </a:lnTo>
                <a:lnTo>
                  <a:pt x="1375575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Coordenação do SIPRON</a:t>
            </a:r>
            <a:endParaRPr lang="pt-BR" sz="900" kern="1200" dirty="0"/>
          </a:p>
        </p:txBody>
      </p:sp>
      <p:sp>
        <p:nvSpPr>
          <p:cNvPr id="41" name="Forma livre 40"/>
          <p:cNvSpPr/>
          <p:nvPr/>
        </p:nvSpPr>
        <p:spPr>
          <a:xfrm>
            <a:off x="2315643" y="6234533"/>
            <a:ext cx="1375575" cy="552519"/>
          </a:xfrm>
          <a:custGeom>
            <a:avLst/>
            <a:gdLst>
              <a:gd name="connsiteX0" fmla="*/ 0 w 1375575"/>
              <a:gd name="connsiteY0" fmla="*/ 0 h 552519"/>
              <a:gd name="connsiteX1" fmla="*/ 1375575 w 1375575"/>
              <a:gd name="connsiteY1" fmla="*/ 0 h 552519"/>
              <a:gd name="connsiteX2" fmla="*/ 1375575 w 1375575"/>
              <a:gd name="connsiteY2" fmla="*/ 552519 h 552519"/>
              <a:gd name="connsiteX3" fmla="*/ 0 w 1375575"/>
              <a:gd name="connsiteY3" fmla="*/ 552519 h 552519"/>
              <a:gd name="connsiteX4" fmla="*/ 0 w 1375575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575" h="552519">
                <a:moveTo>
                  <a:pt x="0" y="0"/>
                </a:moveTo>
                <a:lnTo>
                  <a:pt x="1375575" y="0"/>
                </a:lnTo>
                <a:lnTo>
                  <a:pt x="1375575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Segurança da Informação</a:t>
            </a:r>
            <a:endParaRPr lang="pt-BR" sz="900" kern="1200" dirty="0"/>
          </a:p>
        </p:txBody>
      </p:sp>
      <p:sp>
        <p:nvSpPr>
          <p:cNvPr id="42" name="Forma livre 41"/>
          <p:cNvSpPr/>
          <p:nvPr/>
        </p:nvSpPr>
        <p:spPr>
          <a:xfrm>
            <a:off x="3879608" y="3880799"/>
            <a:ext cx="1775876" cy="552519"/>
          </a:xfrm>
          <a:custGeom>
            <a:avLst/>
            <a:gdLst>
              <a:gd name="connsiteX0" fmla="*/ 0 w 1775876"/>
              <a:gd name="connsiteY0" fmla="*/ 0 h 552519"/>
              <a:gd name="connsiteX1" fmla="*/ 1775876 w 1775876"/>
              <a:gd name="connsiteY1" fmla="*/ 0 h 552519"/>
              <a:gd name="connsiteX2" fmla="*/ 1775876 w 1775876"/>
              <a:gd name="connsiteY2" fmla="*/ 552519 h 552519"/>
              <a:gd name="connsiteX3" fmla="*/ 0 w 1775876"/>
              <a:gd name="connsiteY3" fmla="*/ 552519 h 552519"/>
              <a:gd name="connsiteX4" fmla="*/ 0 w 1775876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5876" h="552519">
                <a:moveTo>
                  <a:pt x="0" y="0"/>
                </a:moveTo>
                <a:lnTo>
                  <a:pt x="1775876" y="0"/>
                </a:lnTo>
                <a:lnTo>
                  <a:pt x="1775876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b="1" kern="1200" dirty="0" smtClean="0"/>
              <a:t>SECRETARIA DE SEGURANÇA E COORDENAÇÃO PRESIDENCIAL</a:t>
            </a:r>
            <a:endParaRPr lang="pt-BR" sz="900" b="1" kern="1200" dirty="0"/>
          </a:p>
        </p:txBody>
      </p:sp>
      <p:sp>
        <p:nvSpPr>
          <p:cNvPr id="43" name="Forma livre 42"/>
          <p:cNvSpPr/>
          <p:nvPr/>
        </p:nvSpPr>
        <p:spPr>
          <a:xfrm>
            <a:off x="4323577" y="4665377"/>
            <a:ext cx="1105039" cy="552519"/>
          </a:xfrm>
          <a:custGeom>
            <a:avLst/>
            <a:gdLst>
              <a:gd name="connsiteX0" fmla="*/ 0 w 1105039"/>
              <a:gd name="connsiteY0" fmla="*/ 0 h 552519"/>
              <a:gd name="connsiteX1" fmla="*/ 1105039 w 1105039"/>
              <a:gd name="connsiteY1" fmla="*/ 0 h 552519"/>
              <a:gd name="connsiteX2" fmla="*/ 1105039 w 1105039"/>
              <a:gd name="connsiteY2" fmla="*/ 552519 h 552519"/>
              <a:gd name="connsiteX3" fmla="*/ 0 w 1105039"/>
              <a:gd name="connsiteY3" fmla="*/ 552519 h 552519"/>
              <a:gd name="connsiteX4" fmla="*/ 0 w 110503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552519">
                <a:moveTo>
                  <a:pt x="0" y="0"/>
                </a:moveTo>
                <a:lnTo>
                  <a:pt x="1105039" y="0"/>
                </a:lnTo>
                <a:lnTo>
                  <a:pt x="110503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Assuntos Defesa Nacional</a:t>
            </a:r>
            <a:endParaRPr lang="pt-BR" sz="900" kern="1200" dirty="0"/>
          </a:p>
        </p:txBody>
      </p:sp>
      <p:sp>
        <p:nvSpPr>
          <p:cNvPr id="44" name="Forma livre 43"/>
          <p:cNvSpPr/>
          <p:nvPr/>
        </p:nvSpPr>
        <p:spPr>
          <a:xfrm>
            <a:off x="4323577" y="5449955"/>
            <a:ext cx="1105039" cy="552519"/>
          </a:xfrm>
          <a:custGeom>
            <a:avLst/>
            <a:gdLst>
              <a:gd name="connsiteX0" fmla="*/ 0 w 1105039"/>
              <a:gd name="connsiteY0" fmla="*/ 0 h 552519"/>
              <a:gd name="connsiteX1" fmla="*/ 1105039 w 1105039"/>
              <a:gd name="connsiteY1" fmla="*/ 0 h 552519"/>
              <a:gd name="connsiteX2" fmla="*/ 1105039 w 1105039"/>
              <a:gd name="connsiteY2" fmla="*/ 552519 h 552519"/>
              <a:gd name="connsiteX3" fmla="*/ 0 w 1105039"/>
              <a:gd name="connsiteY3" fmla="*/ 552519 h 552519"/>
              <a:gd name="connsiteX4" fmla="*/ 0 w 110503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552519">
                <a:moveTo>
                  <a:pt x="0" y="0"/>
                </a:moveTo>
                <a:lnTo>
                  <a:pt x="1105039" y="0"/>
                </a:lnTo>
                <a:lnTo>
                  <a:pt x="110503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Assuntos do CREDEN</a:t>
            </a:r>
            <a:endParaRPr lang="pt-BR" sz="900" kern="1200" dirty="0"/>
          </a:p>
        </p:txBody>
      </p:sp>
      <p:sp>
        <p:nvSpPr>
          <p:cNvPr id="45" name="Forma livre 44"/>
          <p:cNvSpPr/>
          <p:nvPr/>
        </p:nvSpPr>
        <p:spPr>
          <a:xfrm>
            <a:off x="5887543" y="3880799"/>
            <a:ext cx="1775876" cy="552519"/>
          </a:xfrm>
          <a:custGeom>
            <a:avLst/>
            <a:gdLst>
              <a:gd name="connsiteX0" fmla="*/ 0 w 1775876"/>
              <a:gd name="connsiteY0" fmla="*/ 0 h 552519"/>
              <a:gd name="connsiteX1" fmla="*/ 1775876 w 1775876"/>
              <a:gd name="connsiteY1" fmla="*/ 0 h 552519"/>
              <a:gd name="connsiteX2" fmla="*/ 1775876 w 1775876"/>
              <a:gd name="connsiteY2" fmla="*/ 552519 h 552519"/>
              <a:gd name="connsiteX3" fmla="*/ 0 w 1775876"/>
              <a:gd name="connsiteY3" fmla="*/ 552519 h 552519"/>
              <a:gd name="connsiteX4" fmla="*/ 0 w 1775876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5876" h="552519">
                <a:moveTo>
                  <a:pt x="0" y="0"/>
                </a:moveTo>
                <a:lnTo>
                  <a:pt x="1775876" y="0"/>
                </a:lnTo>
                <a:lnTo>
                  <a:pt x="1775876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b="1" kern="1200" dirty="0" smtClean="0"/>
              <a:t>SECRETARIA DE ASSUNTOS DE DEFESA E SEGURANÇA NACIONAL</a:t>
            </a:r>
            <a:endParaRPr lang="pt-BR" sz="900" b="1" kern="1200" dirty="0"/>
          </a:p>
        </p:txBody>
      </p:sp>
      <p:sp>
        <p:nvSpPr>
          <p:cNvPr id="46" name="Forma livre 45"/>
          <p:cNvSpPr/>
          <p:nvPr/>
        </p:nvSpPr>
        <p:spPr>
          <a:xfrm>
            <a:off x="6331512" y="4665377"/>
            <a:ext cx="1105039" cy="552519"/>
          </a:xfrm>
          <a:custGeom>
            <a:avLst/>
            <a:gdLst>
              <a:gd name="connsiteX0" fmla="*/ 0 w 1105039"/>
              <a:gd name="connsiteY0" fmla="*/ 0 h 552519"/>
              <a:gd name="connsiteX1" fmla="*/ 1105039 w 1105039"/>
              <a:gd name="connsiteY1" fmla="*/ 0 h 552519"/>
              <a:gd name="connsiteX2" fmla="*/ 1105039 w 1105039"/>
              <a:gd name="connsiteY2" fmla="*/ 552519 h 552519"/>
              <a:gd name="connsiteX3" fmla="*/ 0 w 1105039"/>
              <a:gd name="connsiteY3" fmla="*/ 552519 h 552519"/>
              <a:gd name="connsiteX4" fmla="*/ 0 w 110503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552519">
                <a:moveTo>
                  <a:pt x="0" y="0"/>
                </a:moveTo>
                <a:lnTo>
                  <a:pt x="1105039" y="0"/>
                </a:lnTo>
                <a:lnTo>
                  <a:pt x="110503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Segurança Presidencial</a:t>
            </a:r>
            <a:endParaRPr lang="pt-BR" sz="900" kern="1200" dirty="0"/>
          </a:p>
        </p:txBody>
      </p:sp>
      <p:sp>
        <p:nvSpPr>
          <p:cNvPr id="47" name="Forma livre 46"/>
          <p:cNvSpPr/>
          <p:nvPr/>
        </p:nvSpPr>
        <p:spPr>
          <a:xfrm>
            <a:off x="6331512" y="5449955"/>
            <a:ext cx="1105039" cy="552519"/>
          </a:xfrm>
          <a:custGeom>
            <a:avLst/>
            <a:gdLst>
              <a:gd name="connsiteX0" fmla="*/ 0 w 1105039"/>
              <a:gd name="connsiteY0" fmla="*/ 0 h 552519"/>
              <a:gd name="connsiteX1" fmla="*/ 1105039 w 1105039"/>
              <a:gd name="connsiteY1" fmla="*/ 0 h 552519"/>
              <a:gd name="connsiteX2" fmla="*/ 1105039 w 1105039"/>
              <a:gd name="connsiteY2" fmla="*/ 552519 h 552519"/>
              <a:gd name="connsiteX3" fmla="*/ 0 w 1105039"/>
              <a:gd name="connsiteY3" fmla="*/ 552519 h 552519"/>
              <a:gd name="connsiteX4" fmla="*/ 0 w 110503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552519">
                <a:moveTo>
                  <a:pt x="0" y="0"/>
                </a:moveTo>
                <a:lnTo>
                  <a:pt x="1105039" y="0"/>
                </a:lnTo>
                <a:lnTo>
                  <a:pt x="110503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Departamento de Coordenação de Eventos, Viagens e Cerimonial Militar</a:t>
            </a:r>
            <a:endParaRPr lang="pt-BR" sz="900" kern="1200" dirty="0"/>
          </a:p>
        </p:txBody>
      </p:sp>
      <p:sp>
        <p:nvSpPr>
          <p:cNvPr id="48" name="Forma livre 47"/>
          <p:cNvSpPr/>
          <p:nvPr/>
        </p:nvSpPr>
        <p:spPr>
          <a:xfrm>
            <a:off x="7895478" y="3880799"/>
            <a:ext cx="1105039" cy="552519"/>
          </a:xfrm>
          <a:custGeom>
            <a:avLst/>
            <a:gdLst>
              <a:gd name="connsiteX0" fmla="*/ 0 w 1105039"/>
              <a:gd name="connsiteY0" fmla="*/ 0 h 552519"/>
              <a:gd name="connsiteX1" fmla="*/ 1105039 w 1105039"/>
              <a:gd name="connsiteY1" fmla="*/ 0 h 552519"/>
              <a:gd name="connsiteX2" fmla="*/ 1105039 w 1105039"/>
              <a:gd name="connsiteY2" fmla="*/ 552519 h 552519"/>
              <a:gd name="connsiteX3" fmla="*/ 0 w 1105039"/>
              <a:gd name="connsiteY3" fmla="*/ 552519 h 552519"/>
              <a:gd name="connsiteX4" fmla="*/ 0 w 1105039"/>
              <a:gd name="connsiteY4" fmla="*/ 0 h 552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552519">
                <a:moveTo>
                  <a:pt x="0" y="0"/>
                </a:moveTo>
                <a:lnTo>
                  <a:pt x="1105039" y="0"/>
                </a:lnTo>
                <a:lnTo>
                  <a:pt x="1105039" y="552519"/>
                </a:lnTo>
                <a:lnTo>
                  <a:pt x="0" y="55251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b="1" kern="1200" smtClean="0"/>
              <a:t>ABIN</a:t>
            </a:r>
            <a:endParaRPr lang="pt-BR" sz="900" b="1" kern="1200" dirty="0"/>
          </a:p>
        </p:txBody>
      </p:sp>
      <p:sp>
        <p:nvSpPr>
          <p:cNvPr id="49" name="Forma livre 48"/>
          <p:cNvSpPr/>
          <p:nvPr/>
        </p:nvSpPr>
        <p:spPr>
          <a:xfrm>
            <a:off x="4215027" y="3170084"/>
            <a:ext cx="1105039" cy="404792"/>
          </a:xfrm>
          <a:custGeom>
            <a:avLst/>
            <a:gdLst>
              <a:gd name="connsiteX0" fmla="*/ 0 w 1105039"/>
              <a:gd name="connsiteY0" fmla="*/ 0 h 404792"/>
              <a:gd name="connsiteX1" fmla="*/ 1105039 w 1105039"/>
              <a:gd name="connsiteY1" fmla="*/ 0 h 404792"/>
              <a:gd name="connsiteX2" fmla="*/ 1105039 w 1105039"/>
              <a:gd name="connsiteY2" fmla="*/ 404792 h 404792"/>
              <a:gd name="connsiteX3" fmla="*/ 0 w 1105039"/>
              <a:gd name="connsiteY3" fmla="*/ 404792 h 404792"/>
              <a:gd name="connsiteX4" fmla="*/ 0 w 1105039"/>
              <a:gd name="connsiteY4" fmla="*/ 0 h 40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5039" h="404792">
                <a:moveTo>
                  <a:pt x="0" y="0"/>
                </a:moveTo>
                <a:lnTo>
                  <a:pt x="1105039" y="0"/>
                </a:lnTo>
                <a:lnTo>
                  <a:pt x="1105039" y="404792"/>
                </a:lnTo>
                <a:lnTo>
                  <a:pt x="0" y="4047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DGES</a:t>
            </a:r>
            <a:endParaRPr lang="pt-BR" sz="900" kern="1200" dirty="0"/>
          </a:p>
        </p:txBody>
      </p:sp>
      <p:sp>
        <p:nvSpPr>
          <p:cNvPr id="50" name="Forma livre 49"/>
          <p:cNvSpPr/>
          <p:nvPr/>
        </p:nvSpPr>
        <p:spPr>
          <a:xfrm>
            <a:off x="5552125" y="3170084"/>
            <a:ext cx="1590793" cy="404792"/>
          </a:xfrm>
          <a:custGeom>
            <a:avLst/>
            <a:gdLst>
              <a:gd name="connsiteX0" fmla="*/ 0 w 1590793"/>
              <a:gd name="connsiteY0" fmla="*/ 0 h 404792"/>
              <a:gd name="connsiteX1" fmla="*/ 1590793 w 1590793"/>
              <a:gd name="connsiteY1" fmla="*/ 0 h 404792"/>
              <a:gd name="connsiteX2" fmla="*/ 1590793 w 1590793"/>
              <a:gd name="connsiteY2" fmla="*/ 404792 h 404792"/>
              <a:gd name="connsiteX3" fmla="*/ 0 w 1590793"/>
              <a:gd name="connsiteY3" fmla="*/ 404792 h 404792"/>
              <a:gd name="connsiteX4" fmla="*/ 0 w 1590793"/>
              <a:gd name="connsiteY4" fmla="*/ 0 h 404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793" h="404792">
                <a:moveTo>
                  <a:pt x="0" y="0"/>
                </a:moveTo>
                <a:lnTo>
                  <a:pt x="1590793" y="0"/>
                </a:lnTo>
                <a:lnTo>
                  <a:pt x="1590793" y="404792"/>
                </a:lnTo>
                <a:lnTo>
                  <a:pt x="0" y="4047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kern="1200" dirty="0" smtClean="0"/>
              <a:t>Assessoria de Planejamento e Assuntos Estratégicos</a:t>
            </a:r>
            <a:endParaRPr lang="pt-BR" sz="900" kern="1200" dirty="0"/>
          </a:p>
        </p:txBody>
      </p:sp>
      <p:sp>
        <p:nvSpPr>
          <p:cNvPr id="51" name="Forma livre 50"/>
          <p:cNvSpPr/>
          <p:nvPr/>
        </p:nvSpPr>
        <p:spPr>
          <a:xfrm>
            <a:off x="4048364" y="1576495"/>
            <a:ext cx="1271701" cy="453657"/>
          </a:xfrm>
          <a:custGeom>
            <a:avLst/>
            <a:gdLst>
              <a:gd name="connsiteX0" fmla="*/ 0 w 1271701"/>
              <a:gd name="connsiteY0" fmla="*/ 0 h 453657"/>
              <a:gd name="connsiteX1" fmla="*/ 1271701 w 1271701"/>
              <a:gd name="connsiteY1" fmla="*/ 0 h 453657"/>
              <a:gd name="connsiteX2" fmla="*/ 1271701 w 1271701"/>
              <a:gd name="connsiteY2" fmla="*/ 453657 h 453657"/>
              <a:gd name="connsiteX3" fmla="*/ 0 w 1271701"/>
              <a:gd name="connsiteY3" fmla="*/ 453657 h 453657"/>
              <a:gd name="connsiteX4" fmla="*/ 0 w 1271701"/>
              <a:gd name="connsiteY4" fmla="*/ 0 h 453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1701" h="453657">
                <a:moveTo>
                  <a:pt x="0" y="0"/>
                </a:moveTo>
                <a:lnTo>
                  <a:pt x="1271701" y="0"/>
                </a:lnTo>
                <a:lnTo>
                  <a:pt x="1271701" y="453657"/>
                </a:lnTo>
                <a:lnTo>
                  <a:pt x="0" y="45365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2">
              <a:hueOff val="0"/>
              <a:satOff val="0"/>
              <a:lumOff val="0"/>
              <a:alphaOff val="0"/>
            </a:schemeClr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715" tIns="5715" rIns="5715" bIns="5715" numCol="1" spcCol="1270" anchor="ctr" anchorCtr="0">
            <a:noAutofit/>
          </a:bodyPr>
          <a:lstStyle/>
          <a:p>
            <a:pPr lvl="0"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900" b="1" kern="1200" dirty="0" smtClean="0"/>
              <a:t>Gabinete do Ministro</a:t>
            </a:r>
            <a:endParaRPr lang="pt-BR" sz="900" b="1" kern="1200" dirty="0"/>
          </a:p>
        </p:txBody>
      </p:sp>
      <p:grpSp>
        <p:nvGrpSpPr>
          <p:cNvPr id="54" name="Grupo 53"/>
          <p:cNvGrpSpPr/>
          <p:nvPr/>
        </p:nvGrpSpPr>
        <p:grpSpPr>
          <a:xfrm>
            <a:off x="35496" y="3756386"/>
            <a:ext cx="2736304" cy="3020845"/>
            <a:chOff x="35496" y="3636640"/>
            <a:chExt cx="2736304" cy="3020845"/>
          </a:xfrm>
        </p:grpSpPr>
        <p:cxnSp>
          <p:nvCxnSpPr>
            <p:cNvPr id="32" name="Conector reto 31"/>
            <p:cNvCxnSpPr/>
            <p:nvPr/>
          </p:nvCxnSpPr>
          <p:spPr>
            <a:xfrm>
              <a:off x="935975" y="3636640"/>
              <a:ext cx="0" cy="296416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upo 52"/>
            <p:cNvGrpSpPr/>
            <p:nvPr/>
          </p:nvGrpSpPr>
          <p:grpSpPr>
            <a:xfrm>
              <a:off x="35496" y="3645024"/>
              <a:ext cx="2736304" cy="3012461"/>
              <a:chOff x="35496" y="3645024"/>
              <a:chExt cx="2736304" cy="3012461"/>
            </a:xfrm>
          </p:grpSpPr>
          <p:cxnSp>
            <p:nvCxnSpPr>
              <p:cNvPr id="31" name="Conector reto 30"/>
              <p:cNvCxnSpPr/>
              <p:nvPr/>
            </p:nvCxnSpPr>
            <p:spPr>
              <a:xfrm flipH="1">
                <a:off x="923434" y="3645024"/>
                <a:ext cx="1848366" cy="0"/>
              </a:xfrm>
              <a:prstGeom prst="line">
                <a:avLst/>
              </a:prstGeom>
              <a:ln w="28575"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2" name="Grupo 51"/>
              <p:cNvGrpSpPr/>
              <p:nvPr/>
            </p:nvGrpSpPr>
            <p:grpSpPr>
              <a:xfrm>
                <a:off x="35496" y="3751232"/>
                <a:ext cx="1819544" cy="2906253"/>
                <a:chOff x="35496" y="3763107"/>
                <a:chExt cx="1819544" cy="2906253"/>
              </a:xfrm>
            </p:grpSpPr>
            <p:sp>
              <p:nvSpPr>
                <p:cNvPr id="17" name="Conector reto 3"/>
                <p:cNvSpPr/>
                <p:nvPr/>
              </p:nvSpPr>
              <p:spPr>
                <a:xfrm>
                  <a:off x="213083" y="4315627"/>
                  <a:ext cx="266381" cy="2077474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>
                      <a:moveTo>
                        <a:pt x="0" y="0"/>
                      </a:moveTo>
                      <a:lnTo>
                        <a:pt x="0" y="2077474"/>
                      </a:lnTo>
                      <a:lnTo>
                        <a:pt x="266381" y="2077474"/>
                      </a:lnTo>
                    </a:path>
                  </a:pathLst>
                </a:custGeom>
                <a:noFill/>
              </p:spPr>
              <p:style>
                <a:lnRef idx="2">
                  <a:schemeClr val="dk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rgbClr r="0" g="0" b="0"/>
                </a:fillRef>
                <a:effectRef idx="0">
                  <a:schemeClr val="dk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grpSp>
              <p:nvGrpSpPr>
                <p:cNvPr id="18" name="Grupo 17"/>
                <p:cNvGrpSpPr/>
                <p:nvPr/>
              </p:nvGrpSpPr>
              <p:grpSpPr>
                <a:xfrm>
                  <a:off x="35496" y="3763107"/>
                  <a:ext cx="1819544" cy="552519"/>
                  <a:chOff x="612042" y="3140365"/>
                  <a:chExt cx="1775876" cy="552519"/>
                </a:xfrm>
              </p:grpSpPr>
              <p:sp>
                <p:nvSpPr>
                  <p:cNvPr id="28" name="Retângulo 27"/>
                  <p:cNvSpPr/>
                  <p:nvPr/>
                </p:nvSpPr>
                <p:spPr>
                  <a:xfrm>
                    <a:off x="612042" y="3140365"/>
                    <a:ext cx="1775876" cy="552519"/>
                  </a:xfrm>
                  <a:prstGeom prst="rect">
                    <a:avLst/>
                  </a:prstGeom>
                </p:spPr>
                <p:style>
                  <a:lnRef idx="2">
                    <a:schemeClr val="lt2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dk2"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dk2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9" name="Retângulo 28"/>
                  <p:cNvSpPr/>
                  <p:nvPr/>
                </p:nvSpPr>
                <p:spPr>
                  <a:xfrm>
                    <a:off x="612042" y="3140365"/>
                    <a:ext cx="1775876" cy="552519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5715" tIns="5715" rIns="5715" bIns="5715" numCol="1" spcCol="1270" anchor="ctr" anchorCtr="0">
                    <a:noAutofit/>
                  </a:bodyPr>
                  <a:lstStyle/>
                  <a:p>
                    <a:pPr lvl="0" algn="ctr" defTabSz="4000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pt-BR" sz="900" b="1" dirty="0" smtClean="0"/>
                      <a:t>DEPARTAMENTO DE SEGURANÇA DA INFORMAÇÃO</a:t>
                    </a:r>
                    <a:endParaRPr lang="pt-BR" sz="900" b="1" kern="1200" dirty="0"/>
                  </a:p>
                </p:txBody>
              </p:sp>
            </p:grpSp>
            <p:grpSp>
              <p:nvGrpSpPr>
                <p:cNvPr id="19" name="Grupo 18"/>
                <p:cNvGrpSpPr/>
                <p:nvPr/>
              </p:nvGrpSpPr>
              <p:grpSpPr>
                <a:xfrm>
                  <a:off x="479465" y="4547685"/>
                  <a:ext cx="1375575" cy="552519"/>
                  <a:chOff x="1056011" y="3924943"/>
                  <a:chExt cx="1375575" cy="552519"/>
                </a:xfrm>
              </p:grpSpPr>
              <p:sp>
                <p:nvSpPr>
                  <p:cNvPr id="26" name="Retângulo 25"/>
                  <p:cNvSpPr/>
                  <p:nvPr/>
                </p:nvSpPr>
                <p:spPr>
                  <a:xfrm>
                    <a:off x="1056011" y="3924943"/>
                    <a:ext cx="1375575" cy="552519"/>
                  </a:xfrm>
                  <a:prstGeom prst="rect">
                    <a:avLst/>
                  </a:prstGeom>
                </p:spPr>
                <p:style>
                  <a:lnRef idx="2">
                    <a:schemeClr val="lt2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dk2"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dk2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7" name="Retângulo 26"/>
                  <p:cNvSpPr/>
                  <p:nvPr/>
                </p:nvSpPr>
                <p:spPr>
                  <a:xfrm>
                    <a:off x="1056011" y="3924943"/>
                    <a:ext cx="1375575" cy="552519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5715" tIns="5715" rIns="5715" bIns="5715" numCol="1" spcCol="1270" anchor="ctr" anchorCtr="0">
                    <a:noAutofit/>
                  </a:bodyPr>
                  <a:lstStyle/>
                  <a:p>
                    <a:pPr lvl="0" algn="ctr" defTabSz="4000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pt-BR" sz="900" kern="1200" dirty="0" smtClean="0"/>
                      <a:t>Coordenação-Geral do Núcleo de Segurança e Credenciamento</a:t>
                    </a:r>
                    <a:endParaRPr lang="pt-BR" sz="900" kern="1200" dirty="0"/>
                  </a:p>
                </p:txBody>
              </p:sp>
            </p:grpSp>
            <p:grpSp>
              <p:nvGrpSpPr>
                <p:cNvPr id="20" name="Grupo 19"/>
                <p:cNvGrpSpPr/>
                <p:nvPr/>
              </p:nvGrpSpPr>
              <p:grpSpPr>
                <a:xfrm>
                  <a:off x="479465" y="5332263"/>
                  <a:ext cx="1375575" cy="552519"/>
                  <a:chOff x="1056011" y="4709521"/>
                  <a:chExt cx="1375575" cy="552519"/>
                </a:xfrm>
              </p:grpSpPr>
              <p:sp>
                <p:nvSpPr>
                  <p:cNvPr id="24" name="Retângulo 23"/>
                  <p:cNvSpPr/>
                  <p:nvPr/>
                </p:nvSpPr>
                <p:spPr>
                  <a:xfrm>
                    <a:off x="1056011" y="4709521"/>
                    <a:ext cx="1375575" cy="552519"/>
                  </a:xfrm>
                  <a:prstGeom prst="rect">
                    <a:avLst/>
                  </a:prstGeom>
                </p:spPr>
                <p:style>
                  <a:lnRef idx="2">
                    <a:schemeClr val="lt2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dk2"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dk2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5" name="Retângulo 24"/>
                  <p:cNvSpPr/>
                  <p:nvPr/>
                </p:nvSpPr>
                <p:spPr>
                  <a:xfrm>
                    <a:off x="1056011" y="4709521"/>
                    <a:ext cx="1375575" cy="552519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5715" tIns="5715" rIns="5715" bIns="5715" numCol="1" spcCol="1270" anchor="ctr" anchorCtr="0">
                    <a:noAutofit/>
                  </a:bodyPr>
                  <a:lstStyle/>
                  <a:p>
                    <a:pPr lvl="0" algn="ctr" defTabSz="4000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pt-BR" sz="900" kern="1200" dirty="0" smtClean="0"/>
                      <a:t>Coordenação-Geral do Centro de Tratamento de Incidentes em Redes de Governo</a:t>
                    </a:r>
                    <a:endParaRPr lang="pt-BR" sz="900" kern="1200" dirty="0"/>
                  </a:p>
                </p:txBody>
              </p:sp>
            </p:grpSp>
            <p:grpSp>
              <p:nvGrpSpPr>
                <p:cNvPr id="21" name="Grupo 20"/>
                <p:cNvGrpSpPr/>
                <p:nvPr/>
              </p:nvGrpSpPr>
              <p:grpSpPr>
                <a:xfrm>
                  <a:off x="479465" y="6116841"/>
                  <a:ext cx="1375575" cy="552519"/>
                  <a:chOff x="1056011" y="5494099"/>
                  <a:chExt cx="1375575" cy="552519"/>
                </a:xfrm>
              </p:grpSpPr>
              <p:sp>
                <p:nvSpPr>
                  <p:cNvPr id="22" name="Retângulo 21"/>
                  <p:cNvSpPr/>
                  <p:nvPr/>
                </p:nvSpPr>
                <p:spPr>
                  <a:xfrm>
                    <a:off x="1056011" y="5494099"/>
                    <a:ext cx="1375575" cy="552519"/>
                  </a:xfrm>
                  <a:prstGeom prst="rect">
                    <a:avLst/>
                  </a:prstGeom>
                </p:spPr>
                <p:style>
                  <a:lnRef idx="2">
                    <a:schemeClr val="lt2">
                      <a:hueOff val="0"/>
                      <a:satOff val="0"/>
                      <a:lumOff val="0"/>
                      <a:alphaOff val="0"/>
                    </a:schemeClr>
                  </a:lnRef>
                  <a:fillRef idx="1">
                    <a:schemeClr val="dk2">
                      <a:hueOff val="0"/>
                      <a:satOff val="0"/>
                      <a:lumOff val="0"/>
                      <a:alphaOff val="0"/>
                    </a:schemeClr>
                  </a:fillRef>
                  <a:effectRef idx="0">
                    <a:schemeClr val="dk2">
                      <a:hueOff val="0"/>
                      <a:satOff val="0"/>
                      <a:lumOff val="0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23" name="Retângulo 22"/>
                  <p:cNvSpPr/>
                  <p:nvPr/>
                </p:nvSpPr>
                <p:spPr>
                  <a:xfrm>
                    <a:off x="1056011" y="5494099"/>
                    <a:ext cx="1375575" cy="552519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5715" tIns="5715" rIns="5715" bIns="5715" numCol="1" spcCol="1270" anchor="ctr" anchorCtr="0">
                    <a:noAutofit/>
                  </a:bodyPr>
                  <a:lstStyle/>
                  <a:p>
                    <a:pPr lvl="0" algn="ctr" defTabSz="40005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pt-BR" sz="900" kern="1200" dirty="0" smtClean="0"/>
                      <a:t>Coordenação-Geral de Gestão de Segurança da Informação e Comunicações</a:t>
                    </a:r>
                    <a:endParaRPr lang="pt-BR" sz="900" kern="1200" dirty="0"/>
                  </a:p>
                </p:txBody>
              </p:sp>
            </p:grpSp>
            <p:cxnSp>
              <p:nvCxnSpPr>
                <p:cNvPr id="34" name="Conector reto 33"/>
                <p:cNvCxnSpPr>
                  <a:stCxn id="27" idx="1"/>
                </p:cNvCxnSpPr>
                <p:nvPr/>
              </p:nvCxnSpPr>
              <p:spPr>
                <a:xfrm flipH="1" flipV="1">
                  <a:off x="213083" y="4823944"/>
                  <a:ext cx="266382" cy="1"/>
                </a:xfrm>
                <a:prstGeom prst="line">
                  <a:avLst/>
                </a:prstGeom>
                <a:ln w="28575"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Conector reto 35"/>
                <p:cNvCxnSpPr/>
                <p:nvPr/>
              </p:nvCxnSpPr>
              <p:spPr>
                <a:xfrm flipH="1" flipV="1">
                  <a:off x="203262" y="5608521"/>
                  <a:ext cx="266382" cy="1"/>
                </a:xfrm>
                <a:prstGeom prst="line">
                  <a:avLst/>
                </a:prstGeom>
                <a:ln w="28575"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6" name="CaixaDeTexto 55"/>
          <p:cNvSpPr txBox="1"/>
          <p:nvPr/>
        </p:nvSpPr>
        <p:spPr>
          <a:xfrm>
            <a:off x="88420" y="1171390"/>
            <a:ext cx="3807600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BR" b="1" dirty="0"/>
          </a:p>
          <a:p>
            <a:pPr algn="ctr"/>
            <a:r>
              <a:rPr lang="pt-BR" sz="1600" b="1" u="sng" dirty="0" smtClean="0"/>
              <a:t>MEDIDA PROVISÓRIA N</a:t>
            </a:r>
            <a:r>
              <a:rPr lang="pt-BR" sz="1600" b="1" u="sng" baseline="30000" dirty="0" smtClean="0"/>
              <a:t>O</a:t>
            </a:r>
            <a:r>
              <a:rPr lang="pt-BR" sz="1600" b="1" u="sng" dirty="0" smtClean="0"/>
              <a:t> 870, DE 1º DE JANEIRO DE 2019</a:t>
            </a:r>
          </a:p>
          <a:p>
            <a:pPr algn="ctr"/>
            <a:r>
              <a:rPr lang="pt-BR" sz="1600" dirty="0" smtClean="0">
                <a:latin typeface="Arial"/>
              </a:rPr>
              <a:t>(Estabelece </a:t>
            </a:r>
            <a:r>
              <a:rPr lang="pt-BR" sz="1600" dirty="0">
                <a:latin typeface="Arial"/>
              </a:rPr>
              <a:t>a organização básica dos órgãos da Presidência da República e dos </a:t>
            </a:r>
            <a:r>
              <a:rPr lang="pt-BR" sz="1600" dirty="0" smtClean="0">
                <a:latin typeface="Arial"/>
              </a:rPr>
              <a:t>Ministérios)</a:t>
            </a:r>
            <a:endParaRPr lang="pt-BR" dirty="0"/>
          </a:p>
        </p:txBody>
      </p:sp>
      <p:sp>
        <p:nvSpPr>
          <p:cNvPr id="57" name="Retângulo 56"/>
          <p:cNvSpPr/>
          <p:nvPr/>
        </p:nvSpPr>
        <p:spPr>
          <a:xfrm>
            <a:off x="2113613" y="6157644"/>
            <a:ext cx="1856495" cy="64310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Título 1"/>
          <p:cNvSpPr txBox="1">
            <a:spLocks/>
          </p:cNvSpPr>
          <p:nvPr/>
        </p:nvSpPr>
        <p:spPr bwMode="auto">
          <a:xfrm>
            <a:off x="1619672" y="108468"/>
            <a:ext cx="7596336" cy="581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1. Estrutura Organizacional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61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75763E-6 L -0.22049 -0.3462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24" y="-173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4.07407E-6 L -0.2342 -0.33959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19" y="-16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1754" y="1209526"/>
            <a:ext cx="9000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GABINETE DE SEGURANÇA INSTITUCIONAL DA PRESIDÊNCIA DA REPÚBLICA</a:t>
            </a:r>
          </a:p>
          <a:p>
            <a:pPr algn="ctr"/>
            <a:r>
              <a:rPr lang="pt-BR" sz="1600" b="1" dirty="0" smtClean="0"/>
              <a:t>(MEDIDA PROVISÓRIA N</a:t>
            </a:r>
            <a:r>
              <a:rPr lang="pt-BR" sz="1600" b="1" baseline="30000" dirty="0" smtClean="0"/>
              <a:t>O</a:t>
            </a:r>
            <a:r>
              <a:rPr lang="pt-BR" sz="1600" b="1" dirty="0" smtClean="0"/>
              <a:t> 870, DE 1º DE JANEIRO DE 2019)</a:t>
            </a:r>
          </a:p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71754" y="2286446"/>
            <a:ext cx="8964742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000" dirty="0" smtClean="0">
                <a:solidFill>
                  <a:srgbClr val="000000"/>
                </a:solidFill>
              </a:rPr>
              <a:t>Art</a:t>
            </a:r>
            <a:r>
              <a:rPr lang="pt-BR" sz="2000" dirty="0">
                <a:solidFill>
                  <a:srgbClr val="000000"/>
                </a:solidFill>
              </a:rPr>
              <a:t>. 10.</a:t>
            </a:r>
            <a:r>
              <a:rPr lang="pt-BR" sz="2000" b="1" dirty="0">
                <a:solidFill>
                  <a:srgbClr val="000000"/>
                </a:solidFill>
              </a:rPr>
              <a:t> </a:t>
            </a:r>
            <a:r>
              <a:rPr lang="pt-BR" sz="2000" dirty="0">
                <a:solidFill>
                  <a:srgbClr val="000000"/>
                </a:solidFill>
              </a:rPr>
              <a:t> Ao Gabinete de Segurança Institucional da Presidência da República compete:</a:t>
            </a:r>
            <a:endParaRPr lang="pt-BR" sz="2000" dirty="0"/>
          </a:p>
          <a:p>
            <a:pPr algn="just"/>
            <a:r>
              <a:rPr lang="pt-BR" sz="2000" dirty="0">
                <a:solidFill>
                  <a:srgbClr val="000000"/>
                </a:solidFill>
              </a:rPr>
              <a:t>I </a:t>
            </a:r>
            <a:r>
              <a:rPr lang="pt-BR" sz="2000" dirty="0" smtClean="0">
                <a:solidFill>
                  <a:srgbClr val="000000"/>
                </a:solidFill>
              </a:rPr>
              <a:t>– (...);</a:t>
            </a:r>
            <a:endParaRPr lang="pt-BR" sz="2000" dirty="0"/>
          </a:p>
          <a:p>
            <a:pPr algn="just"/>
            <a:r>
              <a:rPr lang="pt-BR" sz="2000" dirty="0">
                <a:solidFill>
                  <a:srgbClr val="000000"/>
                </a:solidFill>
              </a:rPr>
              <a:t>II </a:t>
            </a:r>
            <a:r>
              <a:rPr lang="pt-BR" sz="2000" dirty="0" smtClean="0">
                <a:solidFill>
                  <a:srgbClr val="000000"/>
                </a:solidFill>
              </a:rPr>
              <a:t>– (...);</a:t>
            </a:r>
            <a:endParaRPr lang="pt-BR" sz="2000" dirty="0"/>
          </a:p>
          <a:p>
            <a:pPr algn="just"/>
            <a:r>
              <a:rPr lang="pt-BR" sz="2000" dirty="0">
                <a:solidFill>
                  <a:srgbClr val="000000"/>
                </a:solidFill>
              </a:rPr>
              <a:t>III </a:t>
            </a:r>
            <a:r>
              <a:rPr lang="pt-BR" sz="2000" dirty="0" smtClean="0">
                <a:solidFill>
                  <a:srgbClr val="000000"/>
                </a:solidFill>
              </a:rPr>
              <a:t>– (...);</a:t>
            </a:r>
            <a:endParaRPr lang="pt-BR" sz="2000" dirty="0"/>
          </a:p>
          <a:p>
            <a:pPr algn="just"/>
            <a:r>
              <a:rPr lang="pt-BR" sz="2000" b="1" dirty="0"/>
              <a:t>IV - </a:t>
            </a:r>
            <a:r>
              <a:rPr lang="pt-BR" sz="2000" b="1" u="sng" dirty="0"/>
              <a:t>coordenar</a:t>
            </a:r>
            <a:r>
              <a:rPr lang="pt-BR" sz="2000" b="1" dirty="0"/>
              <a:t> as atividades de </a:t>
            </a:r>
            <a:r>
              <a:rPr lang="pt-BR" sz="2000" b="1" u="sng" dirty="0"/>
              <a:t>segurança da informação</a:t>
            </a:r>
            <a:r>
              <a:rPr lang="pt-BR" sz="2000" b="1" dirty="0"/>
              <a:t> e das comunicações no âmbito da administração pública federal</a:t>
            </a:r>
            <a:r>
              <a:rPr lang="pt-BR" sz="2000" b="1" dirty="0" smtClean="0"/>
              <a:t>;</a:t>
            </a:r>
          </a:p>
          <a:p>
            <a:pPr algn="just"/>
            <a:endParaRPr lang="pt-BR" sz="2000" b="1" dirty="0"/>
          </a:p>
          <a:p>
            <a:pPr algn="just"/>
            <a:r>
              <a:rPr lang="pt-BR" sz="2000" b="1" dirty="0">
                <a:solidFill>
                  <a:srgbClr val="000000"/>
                </a:solidFill>
              </a:rPr>
              <a:t>V - planejar, coordenar e supervisionar a atividade de segurança da informação no âmbito da administração pública federal, nela incluídos a </a:t>
            </a:r>
            <a:r>
              <a:rPr lang="pt-BR" sz="2000" b="1" u="sng" dirty="0">
                <a:solidFill>
                  <a:srgbClr val="000000"/>
                </a:solidFill>
              </a:rPr>
              <a:t>segurança cibernética</a:t>
            </a:r>
            <a:r>
              <a:rPr lang="pt-BR" sz="2000" b="1" dirty="0">
                <a:solidFill>
                  <a:srgbClr val="000000"/>
                </a:solidFill>
              </a:rPr>
              <a:t>, a </a:t>
            </a:r>
            <a:r>
              <a:rPr lang="pt-BR" sz="2000" b="1" u="sng" dirty="0">
                <a:solidFill>
                  <a:srgbClr val="000000"/>
                </a:solidFill>
              </a:rPr>
              <a:t>gestão de incidentes computacionais</a:t>
            </a:r>
            <a:r>
              <a:rPr lang="pt-BR" sz="2000" b="1" dirty="0">
                <a:solidFill>
                  <a:srgbClr val="000000"/>
                </a:solidFill>
              </a:rPr>
              <a:t>, a </a:t>
            </a:r>
            <a:r>
              <a:rPr lang="pt-BR" sz="2000" b="1" u="sng" dirty="0">
                <a:solidFill>
                  <a:srgbClr val="000000"/>
                </a:solidFill>
              </a:rPr>
              <a:t>proteção de dados</a:t>
            </a:r>
            <a:r>
              <a:rPr lang="pt-BR" sz="2000" b="1" dirty="0">
                <a:solidFill>
                  <a:srgbClr val="000000"/>
                </a:solidFill>
              </a:rPr>
              <a:t>, o </a:t>
            </a:r>
            <a:r>
              <a:rPr lang="pt-BR" sz="2000" b="1" u="sng" dirty="0">
                <a:solidFill>
                  <a:srgbClr val="000000"/>
                </a:solidFill>
              </a:rPr>
              <a:t>credenciamento</a:t>
            </a:r>
            <a:r>
              <a:rPr lang="pt-BR" sz="2000" b="1" dirty="0">
                <a:solidFill>
                  <a:srgbClr val="000000"/>
                </a:solidFill>
              </a:rPr>
              <a:t> de segurança e o </a:t>
            </a:r>
            <a:r>
              <a:rPr lang="pt-BR" sz="2000" b="1" u="sng" dirty="0">
                <a:solidFill>
                  <a:srgbClr val="000000"/>
                </a:solidFill>
              </a:rPr>
              <a:t>tratamento de informações sigilosas</a:t>
            </a:r>
            <a:r>
              <a:rPr lang="pt-BR" sz="2000" b="1" dirty="0" smtClean="0">
                <a:solidFill>
                  <a:srgbClr val="000000"/>
                </a:solidFill>
              </a:rPr>
              <a:t>;</a:t>
            </a:r>
            <a:endParaRPr lang="pt-BR" sz="2000" b="1" dirty="0"/>
          </a:p>
        </p:txBody>
      </p:sp>
      <p:sp>
        <p:nvSpPr>
          <p:cNvPr id="6" name="Retângulo de cantos arredondados 5"/>
          <p:cNvSpPr/>
          <p:nvPr/>
        </p:nvSpPr>
        <p:spPr>
          <a:xfrm>
            <a:off x="81822" y="3819530"/>
            <a:ext cx="8993536" cy="2560344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1619672" y="108468"/>
            <a:ext cx="7596336" cy="581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1. Estrutura Organizacional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8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de cantos arredondados 4"/>
          <p:cNvSpPr/>
          <p:nvPr/>
        </p:nvSpPr>
        <p:spPr>
          <a:xfrm>
            <a:off x="395536" y="2526356"/>
            <a:ext cx="8424936" cy="542604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SUMÁRIO</a:t>
            </a:r>
            <a:endParaRPr lang="pt-BR" sz="3200" b="1" dirty="0">
              <a:solidFill>
                <a:schemeClr val="bg1"/>
              </a:solidFill>
            </a:endParaRPr>
          </a:p>
        </p:txBody>
      </p:sp>
      <p:sp>
        <p:nvSpPr>
          <p:cNvPr id="7" name="CaixaDeTexto 9"/>
          <p:cNvSpPr txBox="1"/>
          <p:nvPr/>
        </p:nvSpPr>
        <p:spPr>
          <a:xfrm>
            <a:off x="395536" y="1859771"/>
            <a:ext cx="84249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/>
              <a:t>1 </a:t>
            </a:r>
            <a:r>
              <a:rPr lang="pt-BR" sz="2400" dirty="0"/>
              <a:t>– </a:t>
            </a:r>
            <a:r>
              <a:rPr lang="pt-BR" sz="2400" dirty="0" smtClean="0"/>
              <a:t>Estrutura Organizacional</a:t>
            </a:r>
          </a:p>
          <a:p>
            <a:pPr>
              <a:lnSpc>
                <a:spcPct val="150000"/>
              </a:lnSpc>
            </a:pPr>
            <a:r>
              <a:rPr lang="pt-BR" sz="2400" dirty="0" smtClean="0"/>
              <a:t>2 </a:t>
            </a:r>
            <a:r>
              <a:rPr lang="pt-BR" sz="2400" dirty="0"/>
              <a:t>– Política </a:t>
            </a:r>
            <a:r>
              <a:rPr lang="pt-BR" sz="2400" dirty="0" smtClean="0"/>
              <a:t>Nacional de Segurança da Informação (PNSI)</a:t>
            </a:r>
          </a:p>
          <a:p>
            <a:pPr marL="541338" indent="-541338">
              <a:lnSpc>
                <a:spcPct val="150000"/>
              </a:lnSpc>
            </a:pPr>
            <a:r>
              <a:rPr lang="pt-BR" sz="2400" dirty="0" smtClean="0"/>
              <a:t>3 – Estratégia Nacional de Segurança da Informação – Módulo Segurança Cibernética (ENSI-</a:t>
            </a:r>
            <a:r>
              <a:rPr lang="pt-BR" sz="2400" dirty="0" err="1" smtClean="0"/>
              <a:t>Ciber</a:t>
            </a:r>
            <a:r>
              <a:rPr lang="pt-BR" sz="240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4 – Plano Nacional de Tratamento e Resposta de Incidentes Computacionais (PNTIR)</a:t>
            </a:r>
          </a:p>
          <a:p>
            <a:pPr>
              <a:lnSpc>
                <a:spcPct val="150000"/>
              </a:lnSpc>
            </a:pPr>
            <a:r>
              <a:rPr lang="pt-BR" sz="2400" dirty="0"/>
              <a:t>5 – Lei Geral de Proteção de Dados (LGPD)</a:t>
            </a:r>
          </a:p>
        </p:txBody>
      </p:sp>
    </p:spTree>
    <p:extLst>
      <p:ext uri="{BB962C8B-B14F-4D97-AF65-F5344CB8AC3E}">
        <p14:creationId xmlns:p14="http://schemas.microsoft.com/office/powerpoint/2010/main" val="236173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8" t="13121" r="16965" b="11595"/>
          <a:stretch/>
        </p:blipFill>
        <p:spPr bwMode="auto">
          <a:xfrm>
            <a:off x="323528" y="1207198"/>
            <a:ext cx="8568952" cy="5606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88" t="30827" r="16965" b="48726"/>
          <a:stretch/>
        </p:blipFill>
        <p:spPr bwMode="auto">
          <a:xfrm>
            <a:off x="1691681" y="2378361"/>
            <a:ext cx="7100790" cy="1631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tângulo de cantos arredondados 8"/>
          <p:cNvSpPr/>
          <p:nvPr/>
        </p:nvSpPr>
        <p:spPr>
          <a:xfrm>
            <a:off x="1691681" y="2378361"/>
            <a:ext cx="7100790" cy="1631926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2. PNSI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74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9000" r="11563" b="13940"/>
          <a:stretch/>
        </p:blipFill>
        <p:spPr bwMode="auto">
          <a:xfrm>
            <a:off x="179512" y="1412776"/>
            <a:ext cx="8704363" cy="49685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de cantos arredondados 4"/>
          <p:cNvSpPr/>
          <p:nvPr/>
        </p:nvSpPr>
        <p:spPr>
          <a:xfrm>
            <a:off x="755576" y="2132856"/>
            <a:ext cx="3744416" cy="648072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de cantos arredondados 5"/>
          <p:cNvSpPr/>
          <p:nvPr/>
        </p:nvSpPr>
        <p:spPr>
          <a:xfrm>
            <a:off x="755576" y="3356992"/>
            <a:ext cx="2880320" cy="1008112"/>
          </a:xfrm>
          <a:prstGeom prst="roundRect">
            <a:avLst>
              <a:gd name="adj" fmla="val 8384"/>
            </a:avLst>
          </a:prstGeom>
          <a:solidFill>
            <a:srgbClr val="0070C0">
              <a:alpha val="29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1619672" y="108468"/>
            <a:ext cx="7596336" cy="581017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pt-BR" sz="3200" b="1" dirty="0" smtClean="0">
                <a:solidFill>
                  <a:schemeClr val="bg1"/>
                </a:solidFill>
              </a:rPr>
              <a:t>2. PNSI</a:t>
            </a:r>
            <a:endParaRPr lang="pt-BR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37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40629</TotalTime>
  <Words>1317</Words>
  <Application>Microsoft Office PowerPoint</Application>
  <PresentationFormat>Apresentação na tela (4:3)</PresentationFormat>
  <Paragraphs>254</Paragraphs>
  <Slides>26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0" baseType="lpstr">
      <vt:lpstr>Arial</vt:lpstr>
      <vt:lpstr>Calibri</vt:lpstr>
      <vt:lpstr>Times New Roman</vt:lpstr>
      <vt:lpstr>Tema do Office</vt:lpstr>
      <vt:lpstr>Departamento de Segurança da Informação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EXIGÊNCIAS LEGAIS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ATUAÇÃO COLABORATIVA</vt:lpstr>
      <vt:lpstr>Apresentação do PowerPoint</vt:lpstr>
      <vt:lpstr>Apresentação do PowerPoint</vt:lpstr>
      <vt:lpstr>Apresentação do PowerPoint</vt:lpstr>
      <vt:lpstr>5. Lei Geral de Proteção de Dados</vt:lpstr>
      <vt:lpstr>5. Lei Geral de Proteção de Dados</vt:lpstr>
      <vt:lpstr>Apresentação do PowerPoint</vt:lpstr>
      <vt:lpstr>Departamento de Segurança da Informação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Rangel</dc:creator>
  <cp:lastModifiedBy>Marcelo Paiva Fontenele</cp:lastModifiedBy>
  <cp:revision>1363</cp:revision>
  <cp:lastPrinted>2019-03-19T11:32:50Z</cp:lastPrinted>
  <dcterms:created xsi:type="dcterms:W3CDTF">2012-08-06T13:13:45Z</dcterms:created>
  <dcterms:modified xsi:type="dcterms:W3CDTF">2019-03-21T16:43:37Z</dcterms:modified>
</cp:coreProperties>
</file>